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98" r:id="rId1"/>
  </p:sldMasterIdLst>
  <p:notesMasterIdLst>
    <p:notesMasterId r:id="rId24"/>
  </p:notesMasterIdLst>
  <p:handoutMasterIdLst>
    <p:handoutMasterId r:id="rId25"/>
  </p:handoutMasterIdLst>
  <p:sldIdLst>
    <p:sldId id="272" r:id="rId2"/>
    <p:sldId id="300" r:id="rId3"/>
    <p:sldId id="275" r:id="rId4"/>
    <p:sldId id="273" r:id="rId5"/>
    <p:sldId id="274" r:id="rId6"/>
    <p:sldId id="277" r:id="rId7"/>
    <p:sldId id="278" r:id="rId8"/>
    <p:sldId id="279" r:id="rId9"/>
    <p:sldId id="292" r:id="rId10"/>
    <p:sldId id="282" r:id="rId11"/>
    <p:sldId id="285" r:id="rId12"/>
    <p:sldId id="284" r:id="rId13"/>
    <p:sldId id="286" r:id="rId14"/>
    <p:sldId id="287" r:id="rId15"/>
    <p:sldId id="291" r:id="rId16"/>
    <p:sldId id="295" r:id="rId17"/>
    <p:sldId id="293" r:id="rId18"/>
    <p:sldId id="298" r:id="rId19"/>
    <p:sldId id="299" r:id="rId20"/>
    <p:sldId id="296" r:id="rId21"/>
    <p:sldId id="294" r:id="rId22"/>
    <p:sldId id="297" r:id="rId23"/>
  </p:sldIdLst>
  <p:sldSz cx="9144000" cy="5143500" type="screen16x9"/>
  <p:notesSz cx="6858000" cy="9144000"/>
  <p:defaultTextStyle>
    <a:defPPr>
      <a:defRPr lang="en-US"/>
    </a:defPPr>
    <a:lvl1pPr algn="l" defTabSz="457200" rtl="0" fontAlgn="base">
      <a:spcBef>
        <a:spcPct val="0"/>
      </a:spcBef>
      <a:spcAft>
        <a:spcPct val="0"/>
      </a:spcAft>
      <a:defRPr kern="1200">
        <a:solidFill>
          <a:schemeClr val="tx1"/>
        </a:solidFill>
        <a:latin typeface="Calibri" pitchFamily="34" charset="0"/>
        <a:ea typeface="MS PGothic" pitchFamily="34" charset="-128"/>
        <a:cs typeface="+mn-cs"/>
      </a:defRPr>
    </a:lvl1pPr>
    <a:lvl2pPr marL="457200" algn="l" defTabSz="457200" rtl="0" fontAlgn="base">
      <a:spcBef>
        <a:spcPct val="0"/>
      </a:spcBef>
      <a:spcAft>
        <a:spcPct val="0"/>
      </a:spcAft>
      <a:defRPr kern="1200">
        <a:solidFill>
          <a:schemeClr val="tx1"/>
        </a:solidFill>
        <a:latin typeface="Calibri" pitchFamily="34" charset="0"/>
        <a:ea typeface="MS PGothic" pitchFamily="34" charset="-128"/>
        <a:cs typeface="+mn-cs"/>
      </a:defRPr>
    </a:lvl2pPr>
    <a:lvl3pPr marL="914400" algn="l" defTabSz="457200" rtl="0" fontAlgn="base">
      <a:spcBef>
        <a:spcPct val="0"/>
      </a:spcBef>
      <a:spcAft>
        <a:spcPct val="0"/>
      </a:spcAft>
      <a:defRPr kern="1200">
        <a:solidFill>
          <a:schemeClr val="tx1"/>
        </a:solidFill>
        <a:latin typeface="Calibri" pitchFamily="34" charset="0"/>
        <a:ea typeface="MS PGothic" pitchFamily="34" charset="-128"/>
        <a:cs typeface="+mn-cs"/>
      </a:defRPr>
    </a:lvl3pPr>
    <a:lvl4pPr marL="1371600" algn="l" defTabSz="457200" rtl="0" fontAlgn="base">
      <a:spcBef>
        <a:spcPct val="0"/>
      </a:spcBef>
      <a:spcAft>
        <a:spcPct val="0"/>
      </a:spcAft>
      <a:defRPr kern="1200">
        <a:solidFill>
          <a:schemeClr val="tx1"/>
        </a:solidFill>
        <a:latin typeface="Calibri" pitchFamily="34" charset="0"/>
        <a:ea typeface="MS PGothic" pitchFamily="34" charset="-128"/>
        <a:cs typeface="+mn-cs"/>
      </a:defRPr>
    </a:lvl4pPr>
    <a:lvl5pPr marL="1828800" algn="l" defTabSz="457200" rtl="0" fontAlgn="base">
      <a:spcBef>
        <a:spcPct val="0"/>
      </a:spcBef>
      <a:spcAft>
        <a:spcPct val="0"/>
      </a:spcAft>
      <a:defRPr kern="1200">
        <a:solidFill>
          <a:schemeClr val="tx1"/>
        </a:solidFill>
        <a:latin typeface="Calibri" pitchFamily="34" charset="0"/>
        <a:ea typeface="MS PGothic" pitchFamily="34" charset="-128"/>
        <a:cs typeface="+mn-cs"/>
      </a:defRPr>
    </a:lvl5pPr>
    <a:lvl6pPr marL="2286000" algn="l" defTabSz="914400" rtl="0" eaLnBrk="1" latinLnBrk="0" hangingPunct="1">
      <a:defRPr kern="1200">
        <a:solidFill>
          <a:schemeClr val="tx1"/>
        </a:solidFill>
        <a:latin typeface="Calibri" pitchFamily="34" charset="0"/>
        <a:ea typeface="MS PGothic" pitchFamily="34" charset="-128"/>
        <a:cs typeface="+mn-cs"/>
      </a:defRPr>
    </a:lvl6pPr>
    <a:lvl7pPr marL="2743200" algn="l" defTabSz="914400" rtl="0" eaLnBrk="1" latinLnBrk="0" hangingPunct="1">
      <a:defRPr kern="1200">
        <a:solidFill>
          <a:schemeClr val="tx1"/>
        </a:solidFill>
        <a:latin typeface="Calibri" pitchFamily="34" charset="0"/>
        <a:ea typeface="MS PGothic" pitchFamily="34" charset="-128"/>
        <a:cs typeface="+mn-cs"/>
      </a:defRPr>
    </a:lvl7pPr>
    <a:lvl8pPr marL="3200400" algn="l" defTabSz="914400" rtl="0" eaLnBrk="1" latinLnBrk="0" hangingPunct="1">
      <a:defRPr kern="1200">
        <a:solidFill>
          <a:schemeClr val="tx1"/>
        </a:solidFill>
        <a:latin typeface="Calibri" pitchFamily="34" charset="0"/>
        <a:ea typeface="MS PGothic" pitchFamily="34" charset="-128"/>
        <a:cs typeface="+mn-cs"/>
      </a:defRPr>
    </a:lvl8pPr>
    <a:lvl9pPr marL="3657600" algn="l" defTabSz="914400" rtl="0" eaLnBrk="1" latinLnBrk="0" hangingPunct="1">
      <a:defRPr kern="1200">
        <a:solidFill>
          <a:schemeClr val="tx1"/>
        </a:solidFill>
        <a:latin typeface="Calibri" pitchFamily="34" charset="0"/>
        <a:ea typeface="MS PGothic" pitchFamily="34" charset="-128"/>
        <a:cs typeface="+mn-cs"/>
      </a:defRPr>
    </a:lvl9pPr>
  </p:defaultTextStyle>
  <p:extLst>
    <p:ext uri="{EFAFB233-063F-42B5-8137-9DF3F51BA10A}">
      <p15:sldGuideLst xmlns:p15="http://schemas.microsoft.com/office/powerpoint/2012/main">
        <p15:guide id="1" orient="horz" pos="150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hane Xie" initials="SX" lastIdx="4"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825"/>
    <a:srgbClr val="F1F3F2"/>
    <a:srgbClr val="0E95C4"/>
    <a:srgbClr val="96C52E"/>
    <a:srgbClr val="FFC418"/>
    <a:srgbClr val="8ACDD1"/>
    <a:srgbClr val="DFE521"/>
    <a:srgbClr val="E46802"/>
    <a:srgbClr val="37AC5E"/>
    <a:srgbClr val="F29D2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37652" autoAdjust="0"/>
    <p:restoredTop sz="91366" autoAdjust="0"/>
  </p:normalViewPr>
  <p:slideViewPr>
    <p:cSldViewPr snapToGrid="0" snapToObjects="1" showGuides="1">
      <p:cViewPr>
        <p:scale>
          <a:sx n="177" d="100"/>
          <a:sy n="177" d="100"/>
        </p:scale>
        <p:origin x="632" y="776"/>
      </p:cViewPr>
      <p:guideLst>
        <p:guide orient="horz" pos="150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141" d="100"/>
        <a:sy n="141" d="100"/>
      </p:scale>
      <p:origin x="0" y="0"/>
    </p:cViewPr>
  </p:sorterViewPr>
  <p:notesViewPr>
    <p:cSldViewPr snapToGrid="0" snapToObjects="1" showGuides="1">
      <p:cViewPr varScale="1">
        <p:scale>
          <a:sx n="99" d="100"/>
          <a:sy n="99" d="100"/>
        </p:scale>
        <p:origin x="4272" y="1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commentAuthors" Target="commentAuthor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cs typeface="+mn-cs"/>
              </a:defRPr>
            </a:lvl1pPr>
          </a:lstStyle>
          <a:p>
            <a:pPr>
              <a:defRPr/>
            </a:pPr>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cs typeface="+mn-cs"/>
              </a:defRPr>
            </a:lvl1pPr>
          </a:lstStyle>
          <a:p>
            <a:pPr>
              <a:defRPr/>
            </a:pPr>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62F06903-37DE-4035-93E9-8E68BF84BA7F}" type="slidenum">
              <a:rPr lang="en-US" altLang="en-US"/>
              <a:pPr/>
              <a:t>‹#›</a:t>
            </a:fld>
            <a:endParaRPr lang="en-US" altLang="en-US" dirty="0"/>
          </a:p>
        </p:txBody>
      </p:sp>
      <p:sp>
        <p:nvSpPr>
          <p:cNvPr id="6" name="Date Placeholder 5">
            <a:extLst>
              <a:ext uri="{FF2B5EF4-FFF2-40B4-BE49-F238E27FC236}">
                <a16:creationId xmlns:a16="http://schemas.microsoft.com/office/drawing/2014/main" id="{A4B8096B-FF9D-1B45-B0B1-76FDB997189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386C917-B856-674B-98DB-50010EA525FA}" type="datetimeFigureOut">
              <a:rPr lang="en-US" smtClean="0"/>
              <a:t>5/25/19</a:t>
            </a:fld>
            <a:endParaRPr lang="en-US"/>
          </a:p>
        </p:txBody>
      </p:sp>
    </p:spTree>
    <p:extLst>
      <p:ext uri="{BB962C8B-B14F-4D97-AF65-F5344CB8AC3E}">
        <p14:creationId xmlns:p14="http://schemas.microsoft.com/office/powerpoint/2010/main" val="335464927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cs typeface="+mn-cs"/>
              </a:defRPr>
            </a:lvl1pPr>
          </a:lstStyle>
          <a:p>
            <a:pPr>
              <a:defRPr/>
            </a:pPr>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fld id="{83F9F2E2-7F0E-4464-80D1-205504A84905}" type="datetime1">
              <a:rPr lang="en-US" altLang="en-US"/>
              <a:pPr/>
              <a:t>5/25/19</a:t>
            </a:fld>
            <a:endParaRPr lang="en-US" alt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cs typeface="+mn-cs"/>
              </a:defRPr>
            </a:lvl1pPr>
          </a:lstStyle>
          <a:p>
            <a:pPr>
              <a:defRPr/>
            </a:pPr>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0683AF3A-9CD1-4AEC-AE28-A58BC1FA1060}" type="slidenum">
              <a:rPr lang="en-US" altLang="en-US"/>
              <a:pPr/>
              <a:t>‹#›</a:t>
            </a:fld>
            <a:endParaRPr lang="en-US" altLang="en-US" dirty="0"/>
          </a:p>
        </p:txBody>
      </p:sp>
    </p:spTree>
    <p:extLst>
      <p:ext uri="{BB962C8B-B14F-4D97-AF65-F5344CB8AC3E}">
        <p14:creationId xmlns:p14="http://schemas.microsoft.com/office/powerpoint/2010/main" val="3071319865"/>
      </p:ext>
    </p:extLst>
  </p:cSld>
  <p:clrMap bg1="lt1" tx1="dk1" bg2="lt2" tx2="dk2" accent1="accent1" accent2="accent2" accent3="accent3" accent4="accent4" accent5="accent5" accent6="accent6" hlink="hlink" folHlink="folHlink"/>
  <p:hf hdr="0" ftr="0" dt="0"/>
  <p:notesStyle>
    <a:lvl1pPr algn="l" defTabSz="457200" rtl="0" eaLnBrk="0" fontAlgn="base" hangingPunct="0">
      <a:spcBef>
        <a:spcPct val="30000"/>
      </a:spcBef>
      <a:spcAft>
        <a:spcPct val="0"/>
      </a:spcAft>
      <a:defRPr sz="1200" kern="1200">
        <a:solidFill>
          <a:schemeClr val="tx1"/>
        </a:solidFill>
        <a:latin typeface="+mn-lt"/>
        <a:ea typeface="MS PGothic" pitchFamily="34" charset="-128"/>
        <a:cs typeface="ＭＳ Ｐゴシック" charset="0"/>
      </a:defRPr>
    </a:lvl1pPr>
    <a:lvl2pPr marL="457200" algn="l" defTabSz="457200" rtl="0" eaLnBrk="0" fontAlgn="base" hangingPunct="0">
      <a:spcBef>
        <a:spcPct val="30000"/>
      </a:spcBef>
      <a:spcAft>
        <a:spcPct val="0"/>
      </a:spcAft>
      <a:defRPr sz="1200" kern="1200">
        <a:solidFill>
          <a:schemeClr val="tx1"/>
        </a:solidFill>
        <a:latin typeface="+mn-lt"/>
        <a:ea typeface="MS PGothic" pitchFamily="34" charset="-128"/>
        <a:cs typeface="+mn-cs"/>
      </a:defRPr>
    </a:lvl2pPr>
    <a:lvl3pPr marL="914400" algn="l" defTabSz="457200" rtl="0" eaLnBrk="0" fontAlgn="base" hangingPunct="0">
      <a:spcBef>
        <a:spcPct val="30000"/>
      </a:spcBef>
      <a:spcAft>
        <a:spcPct val="0"/>
      </a:spcAft>
      <a:defRPr sz="1200" kern="1200">
        <a:solidFill>
          <a:schemeClr val="tx1"/>
        </a:solidFill>
        <a:latin typeface="+mn-lt"/>
        <a:ea typeface="MS PGothic" pitchFamily="34" charset="-128"/>
        <a:cs typeface="+mn-cs"/>
      </a:defRPr>
    </a:lvl3pPr>
    <a:lvl4pPr marL="1371600" algn="l" defTabSz="457200" rtl="0" eaLnBrk="0" fontAlgn="base" hangingPunct="0">
      <a:spcBef>
        <a:spcPct val="30000"/>
      </a:spcBef>
      <a:spcAft>
        <a:spcPct val="0"/>
      </a:spcAft>
      <a:defRPr sz="1200" kern="1200">
        <a:solidFill>
          <a:schemeClr val="tx1"/>
        </a:solidFill>
        <a:latin typeface="+mn-lt"/>
        <a:ea typeface="MS PGothic" pitchFamily="34" charset="-128"/>
        <a:cs typeface="+mn-cs"/>
      </a:defRPr>
    </a:lvl4pPr>
    <a:lvl5pPr marL="1828800" algn="l" defTabSz="457200" rtl="0" eaLnBrk="0" fontAlgn="base" hangingPunct="0">
      <a:spcBef>
        <a:spcPct val="30000"/>
      </a:spcBef>
      <a:spcAft>
        <a:spcPct val="0"/>
      </a:spcAft>
      <a:defRPr sz="1200" kern="1200">
        <a:solidFill>
          <a:schemeClr val="tx1"/>
        </a:solidFill>
        <a:latin typeface="+mn-lt"/>
        <a:ea typeface="MS PGothic" pitchFamily="34"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83AF3A-9CD1-4AEC-AE28-A58BC1FA1060}" type="slidenum">
              <a:rPr lang="en-US" altLang="en-US" smtClean="0"/>
              <a:pPr/>
              <a:t>1</a:t>
            </a:fld>
            <a:endParaRPr lang="en-US" altLang="en-US" dirty="0"/>
          </a:p>
        </p:txBody>
      </p:sp>
    </p:spTree>
    <p:extLst>
      <p:ext uri="{BB962C8B-B14F-4D97-AF65-F5344CB8AC3E}">
        <p14:creationId xmlns:p14="http://schemas.microsoft.com/office/powerpoint/2010/main" val="153805657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5" name="Rectangle 4"/>
          <p:cNvSpPr/>
          <p:nvPr/>
        </p:nvSpPr>
        <p:spPr>
          <a:xfrm>
            <a:off x="0" y="19"/>
            <a:ext cx="9143993" cy="5143481"/>
          </a:xfrm>
          <a:prstGeom prst="rect">
            <a:avLst/>
          </a:prstGeom>
          <a:gradFill>
            <a:gsLst>
              <a:gs pos="39000">
                <a:srgbClr val="0A94C4"/>
              </a:gs>
              <a:gs pos="100000">
                <a:srgbClr val="7DCFD6"/>
              </a:gs>
            </a:gsLst>
            <a:lin ang="5400000" scaled="1"/>
          </a:gradFill>
          <a:ln>
            <a:noFill/>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aseline="-25000" dirty="0">
              <a:latin typeface="Arial" pitchFamily="34" charset="0"/>
              <a:cs typeface="Arial" pitchFamily="34" charset="0"/>
            </a:endParaRPr>
          </a:p>
        </p:txBody>
      </p:sp>
      <p:sp>
        <p:nvSpPr>
          <p:cNvPr id="7" name="Triangle 6"/>
          <p:cNvSpPr/>
          <p:nvPr userDrawn="1"/>
        </p:nvSpPr>
        <p:spPr>
          <a:xfrm flipH="1">
            <a:off x="0" y="4393421"/>
            <a:ext cx="3492500" cy="750079"/>
          </a:xfrm>
          <a:prstGeom prst="triangle">
            <a:avLst>
              <a:gd name="adj" fmla="val 10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latin typeface="Arial" pitchFamily="34" charset="0"/>
              <a:cs typeface="Arial" pitchFamily="34" charset="0"/>
            </a:endParaRPr>
          </a:p>
        </p:txBody>
      </p:sp>
      <p:pic>
        <p:nvPicPr>
          <p:cNvPr id="10" name="Picture 9">
            <a:extLst>
              <a:ext uri="{FF2B5EF4-FFF2-40B4-BE49-F238E27FC236}">
                <a16:creationId xmlns:a16="http://schemas.microsoft.com/office/drawing/2014/main" id="{2859AEB9-DB5A-1848-A19B-DECC8D498EE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rot="-1440000">
            <a:off x="321272" y="4259299"/>
            <a:ext cx="1263925" cy="675625"/>
          </a:xfrm>
          <a:prstGeom prst="rect">
            <a:avLst/>
          </a:prstGeom>
        </p:spPr>
      </p:pic>
      <p:sp>
        <p:nvSpPr>
          <p:cNvPr id="3" name="Text Placeholder 2"/>
          <p:cNvSpPr>
            <a:spLocks noGrp="1"/>
          </p:cNvSpPr>
          <p:nvPr>
            <p:ph type="body" sz="quarter" idx="10" hasCustomPrompt="1"/>
          </p:nvPr>
        </p:nvSpPr>
        <p:spPr>
          <a:xfrm>
            <a:off x="490047" y="998622"/>
            <a:ext cx="6828748" cy="1355558"/>
          </a:xfrm>
        </p:spPr>
        <p:txBody>
          <a:bodyPr>
            <a:noAutofit/>
          </a:bodyPr>
          <a:lstStyle>
            <a:lvl1pPr marL="0" indent="0" algn="l" defTabSz="457200" rtl="0" eaLnBrk="1" latinLnBrk="0" hangingPunct="1">
              <a:spcBef>
                <a:spcPct val="0"/>
              </a:spcBef>
              <a:buNone/>
              <a:defRPr lang="en-US" sz="4000" b="0" i="0" kern="1200" cap="none" baseline="0" dirty="0" smtClean="0">
                <a:solidFill>
                  <a:schemeClr val="bg1"/>
                </a:solidFill>
                <a:latin typeface="Arial" charset="0"/>
                <a:ea typeface="Arial" charset="0"/>
                <a:cs typeface="Arial"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
        <p:nvSpPr>
          <p:cNvPr id="8" name="Triangle 7"/>
          <p:cNvSpPr/>
          <p:nvPr userDrawn="1"/>
        </p:nvSpPr>
        <p:spPr>
          <a:xfrm rot="10800000" flipH="1">
            <a:off x="5651500" y="19"/>
            <a:ext cx="3492500" cy="750079"/>
          </a:xfrm>
          <a:prstGeom prst="triangle">
            <a:avLst>
              <a:gd name="adj" fmla="val 10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latin typeface="Arial" pitchFamily="34" charset="0"/>
              <a:cs typeface="Arial" pitchFamily="34"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Title-only slid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2993CA60-2B53-4F4B-9B5D-BDFFCE129C5C}" type="slidenum">
              <a:rPr lang="en-US" altLang="en-US" smtClean="0"/>
              <a:pPr/>
              <a:t>‹#›</a:t>
            </a:fld>
            <a:r>
              <a:rPr lang="en-US" altLang="en-US" dirty="0"/>
              <a:t>  |  </a:t>
            </a:r>
            <a:r>
              <a:rPr lang="en-US" dirty="0"/>
              <a:t>© 2019 Palo Alto Networks, Inc. All Rights Reserved.</a:t>
            </a:r>
            <a:endParaRPr lang="en-US" altLang="en-US" dirty="0"/>
          </a:p>
        </p:txBody>
      </p:sp>
    </p:spTree>
    <p:extLst>
      <p:ext uri="{BB962C8B-B14F-4D97-AF65-F5344CB8AC3E}">
        <p14:creationId xmlns:p14="http://schemas.microsoft.com/office/powerpoint/2010/main" val="36047601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lvl1pPr>
              <a:defRPr/>
            </a:lvl1pPr>
          </a:lstStyle>
          <a:p>
            <a:fld id="{2993CA60-2B53-4F4B-9B5D-BDFFCE129C5C}" type="slidenum">
              <a:rPr lang="en-US" altLang="en-US" smtClean="0"/>
              <a:pPr/>
              <a:t>‹#›</a:t>
            </a:fld>
            <a:r>
              <a:rPr lang="en-US" altLang="en-US" dirty="0"/>
              <a:t>  |  </a:t>
            </a:r>
            <a:r>
              <a:rPr lang="en-US" dirty="0"/>
              <a:t>© 2019 Palo Alto Networks, Inc. All Rights Reserved.</a:t>
            </a:r>
            <a:endParaRPr lang="en-US" altLang="en-US" dirty="0"/>
          </a:p>
        </p:txBody>
      </p:sp>
    </p:spTree>
    <p:extLst>
      <p:ext uri="{BB962C8B-B14F-4D97-AF65-F5344CB8AC3E}">
        <p14:creationId xmlns:p14="http://schemas.microsoft.com/office/powerpoint/2010/main" val="2157983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5" name="Rectangle 4"/>
          <p:cNvSpPr/>
          <p:nvPr/>
        </p:nvSpPr>
        <p:spPr>
          <a:xfrm>
            <a:off x="0" y="19"/>
            <a:ext cx="9143993" cy="5143481"/>
          </a:xfrm>
          <a:prstGeom prst="rect">
            <a:avLst/>
          </a:prstGeom>
          <a:gradFill>
            <a:gsLst>
              <a:gs pos="39000">
                <a:srgbClr val="0A94C4"/>
              </a:gs>
              <a:gs pos="100000">
                <a:srgbClr val="7DCFD6"/>
              </a:gs>
            </a:gsLst>
            <a:lin ang="5400000" scaled="1"/>
          </a:gradFill>
          <a:ln>
            <a:noFill/>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aseline="-25000" dirty="0">
              <a:latin typeface="Arial" pitchFamily="34" charset="0"/>
              <a:cs typeface="Arial" pitchFamily="34" charset="0"/>
            </a:endParaRPr>
          </a:p>
        </p:txBody>
      </p:sp>
      <p:sp>
        <p:nvSpPr>
          <p:cNvPr id="4" name="TextBox 3"/>
          <p:cNvSpPr txBox="1"/>
          <p:nvPr userDrawn="1"/>
        </p:nvSpPr>
        <p:spPr>
          <a:xfrm>
            <a:off x="10757647" y="4155141"/>
            <a:ext cx="184731" cy="369332"/>
          </a:xfrm>
          <a:prstGeom prst="rect">
            <a:avLst/>
          </a:prstGeom>
          <a:noFill/>
        </p:spPr>
        <p:txBody>
          <a:bodyPr wrap="none" rtlCol="0">
            <a:spAutoFit/>
          </a:bodyPr>
          <a:lstStyle/>
          <a:p>
            <a:endParaRPr lang="en-US" dirty="0">
              <a:solidFill>
                <a:schemeClr val="tx1">
                  <a:lumMod val="65000"/>
                  <a:lumOff val="35000"/>
                </a:schemeClr>
              </a:solidFill>
              <a:latin typeface="Arial" pitchFamily="34" charset="0"/>
              <a:cs typeface="Arial" pitchFamily="34"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6" name="Rectangle 5"/>
          <p:cNvSpPr/>
          <p:nvPr userDrawn="1"/>
        </p:nvSpPr>
        <p:spPr>
          <a:xfrm>
            <a:off x="0" y="19"/>
            <a:ext cx="9143993" cy="5143481"/>
          </a:xfrm>
          <a:prstGeom prst="rect">
            <a:avLst/>
          </a:prstGeom>
          <a:gradFill>
            <a:gsLst>
              <a:gs pos="39000">
                <a:srgbClr val="96C52E"/>
              </a:gs>
              <a:gs pos="100000">
                <a:srgbClr val="DFE521"/>
              </a:gs>
            </a:gsLst>
            <a:lin ang="5400000" scaled="1"/>
          </a:gradFill>
          <a:ln>
            <a:noFill/>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aseline="-25000" dirty="0">
              <a:latin typeface="Arial" pitchFamily="34" charset="0"/>
              <a:cs typeface="Arial" pitchFamily="34"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6_Title slide">
    <p:spTree>
      <p:nvGrpSpPr>
        <p:cNvPr id="1" name=""/>
        <p:cNvGrpSpPr/>
        <p:nvPr/>
      </p:nvGrpSpPr>
      <p:grpSpPr>
        <a:xfrm>
          <a:off x="0" y="0"/>
          <a:ext cx="0" cy="0"/>
          <a:chOff x="0" y="0"/>
          <a:chExt cx="0" cy="0"/>
        </a:xfrm>
      </p:grpSpPr>
      <p:sp>
        <p:nvSpPr>
          <p:cNvPr id="5" name="Rectangle 4"/>
          <p:cNvSpPr/>
          <p:nvPr/>
        </p:nvSpPr>
        <p:spPr>
          <a:xfrm>
            <a:off x="0" y="19"/>
            <a:ext cx="9143993" cy="5143481"/>
          </a:xfrm>
          <a:prstGeom prst="rect">
            <a:avLst/>
          </a:prstGeom>
          <a:gradFill>
            <a:gsLst>
              <a:gs pos="20000">
                <a:srgbClr val="E46802"/>
              </a:gs>
              <a:gs pos="100000">
                <a:srgbClr val="FFC418"/>
              </a:gs>
            </a:gsLst>
            <a:lin ang="5400000" scaled="1"/>
          </a:gradFill>
          <a:ln>
            <a:noFill/>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aseline="-25000" dirty="0">
              <a:latin typeface="Arial" pitchFamily="34" charset="0"/>
              <a:cs typeface="Arial" pitchFamily="34"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7_Title slide">
    <p:spTree>
      <p:nvGrpSpPr>
        <p:cNvPr id="1" name=""/>
        <p:cNvGrpSpPr/>
        <p:nvPr/>
      </p:nvGrpSpPr>
      <p:grpSpPr>
        <a:xfrm>
          <a:off x="0" y="0"/>
          <a:ext cx="0" cy="0"/>
          <a:chOff x="0" y="0"/>
          <a:chExt cx="0" cy="0"/>
        </a:xfrm>
      </p:grpSpPr>
      <p:sp>
        <p:nvSpPr>
          <p:cNvPr id="10" name="Rectangle 9"/>
          <p:cNvSpPr/>
          <p:nvPr userDrawn="1"/>
        </p:nvSpPr>
        <p:spPr>
          <a:xfrm>
            <a:off x="0" y="19"/>
            <a:ext cx="9143993" cy="5143481"/>
          </a:xfrm>
          <a:prstGeom prst="rect">
            <a:avLst/>
          </a:prstGeom>
          <a:gradFill>
            <a:gsLst>
              <a:gs pos="39000">
                <a:srgbClr val="96C52E"/>
              </a:gs>
              <a:gs pos="100000">
                <a:srgbClr val="DFE521"/>
              </a:gs>
            </a:gsLst>
            <a:lin ang="5400000" scaled="1"/>
          </a:gradFill>
          <a:ln>
            <a:noFill/>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aseline="-25000" dirty="0">
              <a:latin typeface="Arial" pitchFamily="34" charset="0"/>
              <a:cs typeface="Arial" pitchFamily="34" charset="0"/>
            </a:endParaRPr>
          </a:p>
        </p:txBody>
      </p:sp>
      <p:sp>
        <p:nvSpPr>
          <p:cNvPr id="13" name="Triangle 12">
            <a:extLst>
              <a:ext uri="{FF2B5EF4-FFF2-40B4-BE49-F238E27FC236}">
                <a16:creationId xmlns:a16="http://schemas.microsoft.com/office/drawing/2014/main" id="{93BFCCC3-3D9B-5344-90C8-21047E9545D7}"/>
              </a:ext>
            </a:extLst>
          </p:cNvPr>
          <p:cNvSpPr/>
          <p:nvPr userDrawn="1"/>
        </p:nvSpPr>
        <p:spPr>
          <a:xfrm flipH="1">
            <a:off x="0" y="4393421"/>
            <a:ext cx="3492500" cy="750079"/>
          </a:xfrm>
          <a:prstGeom prst="triangle">
            <a:avLst>
              <a:gd name="adj" fmla="val 10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latin typeface="Arial" pitchFamily="34" charset="0"/>
              <a:cs typeface="Arial" pitchFamily="34" charset="0"/>
            </a:endParaRPr>
          </a:p>
        </p:txBody>
      </p:sp>
      <p:pic>
        <p:nvPicPr>
          <p:cNvPr id="16" name="Picture 15">
            <a:extLst>
              <a:ext uri="{FF2B5EF4-FFF2-40B4-BE49-F238E27FC236}">
                <a16:creationId xmlns:a16="http://schemas.microsoft.com/office/drawing/2014/main" id="{E0EAF254-4241-C54A-BE5D-2073E27C000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rot="-1440000">
            <a:off x="321272" y="4257484"/>
            <a:ext cx="1263924" cy="675625"/>
          </a:xfrm>
          <a:prstGeom prst="rect">
            <a:avLst/>
          </a:prstGeom>
        </p:spPr>
      </p:pic>
      <p:sp>
        <p:nvSpPr>
          <p:cNvPr id="3" name="Text Placeholder 2"/>
          <p:cNvSpPr>
            <a:spLocks noGrp="1"/>
          </p:cNvSpPr>
          <p:nvPr>
            <p:ph type="body" sz="quarter" idx="10" hasCustomPrompt="1"/>
          </p:nvPr>
        </p:nvSpPr>
        <p:spPr>
          <a:xfrm>
            <a:off x="490047" y="998622"/>
            <a:ext cx="6828748" cy="1355558"/>
          </a:xfrm>
        </p:spPr>
        <p:txBody>
          <a:bodyPr>
            <a:noAutofit/>
          </a:bodyPr>
          <a:lstStyle>
            <a:lvl1pPr marL="0" indent="0" algn="l" defTabSz="457200" rtl="0" eaLnBrk="1" latinLnBrk="0" hangingPunct="1">
              <a:spcBef>
                <a:spcPct val="0"/>
              </a:spcBef>
              <a:buNone/>
              <a:defRPr lang="en-US" sz="4000" b="0" i="0" kern="1200" cap="none" baseline="0" dirty="0" smtClean="0">
                <a:solidFill>
                  <a:schemeClr val="bg1"/>
                </a:solidFill>
                <a:latin typeface="Arial" charset="0"/>
                <a:ea typeface="Arial" charset="0"/>
                <a:cs typeface="Arial"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
        <p:nvSpPr>
          <p:cNvPr id="14" name="Triangle 13">
            <a:extLst>
              <a:ext uri="{FF2B5EF4-FFF2-40B4-BE49-F238E27FC236}">
                <a16:creationId xmlns:a16="http://schemas.microsoft.com/office/drawing/2014/main" id="{89392475-B4B0-404E-8A3D-0083B92DA2E8}"/>
              </a:ext>
            </a:extLst>
          </p:cNvPr>
          <p:cNvSpPr/>
          <p:nvPr userDrawn="1"/>
        </p:nvSpPr>
        <p:spPr>
          <a:xfrm rot="10800000" flipH="1">
            <a:off x="5651500" y="19"/>
            <a:ext cx="3492500" cy="750079"/>
          </a:xfrm>
          <a:prstGeom prst="triangle">
            <a:avLst>
              <a:gd name="adj" fmla="val 10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latin typeface="Arial" pitchFamily="34" charset="0"/>
              <a:cs typeface="Arial" pitchFamily="34"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8_Title slide">
    <p:spTree>
      <p:nvGrpSpPr>
        <p:cNvPr id="1" name=""/>
        <p:cNvGrpSpPr/>
        <p:nvPr/>
      </p:nvGrpSpPr>
      <p:grpSpPr>
        <a:xfrm>
          <a:off x="0" y="0"/>
          <a:ext cx="0" cy="0"/>
          <a:chOff x="0" y="0"/>
          <a:chExt cx="0" cy="0"/>
        </a:xfrm>
      </p:grpSpPr>
      <p:sp>
        <p:nvSpPr>
          <p:cNvPr id="9" name="Rectangle 8"/>
          <p:cNvSpPr/>
          <p:nvPr userDrawn="1"/>
        </p:nvSpPr>
        <p:spPr>
          <a:xfrm>
            <a:off x="0" y="19"/>
            <a:ext cx="9143993" cy="5143481"/>
          </a:xfrm>
          <a:prstGeom prst="rect">
            <a:avLst/>
          </a:prstGeom>
          <a:gradFill>
            <a:gsLst>
              <a:gs pos="20000">
                <a:srgbClr val="E46802"/>
              </a:gs>
              <a:gs pos="100000">
                <a:srgbClr val="FFC418"/>
              </a:gs>
            </a:gsLst>
            <a:lin ang="5400000" scaled="1"/>
          </a:gradFill>
          <a:ln>
            <a:noFill/>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aseline="-25000" dirty="0">
              <a:latin typeface="Arial" pitchFamily="34" charset="0"/>
              <a:cs typeface="Arial" pitchFamily="34" charset="0"/>
            </a:endParaRPr>
          </a:p>
        </p:txBody>
      </p:sp>
      <p:sp>
        <p:nvSpPr>
          <p:cNvPr id="13" name="Triangle 12">
            <a:extLst>
              <a:ext uri="{FF2B5EF4-FFF2-40B4-BE49-F238E27FC236}">
                <a16:creationId xmlns:a16="http://schemas.microsoft.com/office/drawing/2014/main" id="{E3A94D8C-B14A-374D-A4E0-CCDC050BE1CE}"/>
              </a:ext>
            </a:extLst>
          </p:cNvPr>
          <p:cNvSpPr/>
          <p:nvPr userDrawn="1"/>
        </p:nvSpPr>
        <p:spPr>
          <a:xfrm flipH="1">
            <a:off x="0" y="4393421"/>
            <a:ext cx="3492500" cy="750079"/>
          </a:xfrm>
          <a:prstGeom prst="triangle">
            <a:avLst>
              <a:gd name="adj" fmla="val 10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latin typeface="Arial" pitchFamily="34" charset="0"/>
              <a:cs typeface="Arial" pitchFamily="34" charset="0"/>
            </a:endParaRPr>
          </a:p>
        </p:txBody>
      </p:sp>
      <p:pic>
        <p:nvPicPr>
          <p:cNvPr id="10" name="Picture 9">
            <a:extLst>
              <a:ext uri="{FF2B5EF4-FFF2-40B4-BE49-F238E27FC236}">
                <a16:creationId xmlns:a16="http://schemas.microsoft.com/office/drawing/2014/main" id="{80EC9C80-B295-E74B-9662-443DD7D5CAA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rot="-1440000">
            <a:off x="321024" y="4259912"/>
            <a:ext cx="1263925" cy="674399"/>
          </a:xfrm>
          <a:prstGeom prst="rect">
            <a:avLst/>
          </a:prstGeom>
        </p:spPr>
      </p:pic>
      <p:sp>
        <p:nvSpPr>
          <p:cNvPr id="3" name="Text Placeholder 2"/>
          <p:cNvSpPr>
            <a:spLocks noGrp="1"/>
          </p:cNvSpPr>
          <p:nvPr>
            <p:ph type="body" sz="quarter" idx="10" hasCustomPrompt="1"/>
          </p:nvPr>
        </p:nvSpPr>
        <p:spPr>
          <a:xfrm>
            <a:off x="490047" y="998622"/>
            <a:ext cx="6828748" cy="1355558"/>
          </a:xfrm>
        </p:spPr>
        <p:txBody>
          <a:bodyPr>
            <a:noAutofit/>
          </a:bodyPr>
          <a:lstStyle>
            <a:lvl1pPr marL="0" indent="0" algn="l" defTabSz="457200" rtl="0" eaLnBrk="1" latinLnBrk="0" hangingPunct="1">
              <a:spcBef>
                <a:spcPct val="0"/>
              </a:spcBef>
              <a:buNone/>
              <a:defRPr lang="en-US" sz="4000" b="0" i="0" kern="1200" cap="none" baseline="0" dirty="0" smtClean="0">
                <a:solidFill>
                  <a:schemeClr val="bg1"/>
                </a:solidFill>
                <a:latin typeface="Arial" charset="0"/>
                <a:ea typeface="Arial" charset="0"/>
                <a:cs typeface="Arial"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
        <p:nvSpPr>
          <p:cNvPr id="14" name="Triangle 13">
            <a:extLst>
              <a:ext uri="{FF2B5EF4-FFF2-40B4-BE49-F238E27FC236}">
                <a16:creationId xmlns:a16="http://schemas.microsoft.com/office/drawing/2014/main" id="{965D0B4F-36AB-644D-A81E-83CEEBF84DF9}"/>
              </a:ext>
            </a:extLst>
          </p:cNvPr>
          <p:cNvSpPr/>
          <p:nvPr userDrawn="1"/>
        </p:nvSpPr>
        <p:spPr>
          <a:xfrm rot="10800000" flipH="1">
            <a:off x="5651500" y="19"/>
            <a:ext cx="3492500" cy="750079"/>
          </a:xfrm>
          <a:prstGeom prst="triangle">
            <a:avLst>
              <a:gd name="adj" fmla="val 10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latin typeface="Arial" pitchFamily="34" charset="0"/>
              <a:cs typeface="Arial" pitchFamily="34"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Rectangle 5"/>
          <p:cNvSpPr/>
          <p:nvPr userDrawn="1"/>
        </p:nvSpPr>
        <p:spPr>
          <a:xfrm>
            <a:off x="0" y="19"/>
            <a:ext cx="9143993" cy="5143481"/>
          </a:xfrm>
          <a:prstGeom prst="rect">
            <a:avLst/>
          </a:prstGeom>
          <a:gradFill>
            <a:gsLst>
              <a:gs pos="39000">
                <a:srgbClr val="0A94C4"/>
              </a:gs>
              <a:gs pos="100000">
                <a:srgbClr val="7DCFD6"/>
              </a:gs>
            </a:gsLst>
            <a:lin ang="5400000" scaled="1"/>
          </a:gradFill>
          <a:ln>
            <a:noFill/>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aseline="-25000" dirty="0">
              <a:latin typeface="Arial" pitchFamily="34" charset="0"/>
              <a:cs typeface="Arial" pitchFamily="34" charset="0"/>
            </a:endParaRPr>
          </a:p>
        </p:txBody>
      </p:sp>
      <p:sp>
        <p:nvSpPr>
          <p:cNvPr id="8" name="Text Placeholder 2"/>
          <p:cNvSpPr>
            <a:spLocks noGrp="1"/>
          </p:cNvSpPr>
          <p:nvPr>
            <p:ph type="body" sz="quarter" idx="10" hasCustomPrompt="1"/>
          </p:nvPr>
        </p:nvSpPr>
        <p:spPr>
          <a:xfrm>
            <a:off x="237799" y="1391957"/>
            <a:ext cx="8780540" cy="914400"/>
          </a:xfrm>
        </p:spPr>
        <p:txBody>
          <a:bodyPr>
            <a:noAutofit/>
          </a:bodyPr>
          <a:lstStyle>
            <a:lvl1pPr marL="0" indent="0" algn="l" defTabSz="457200" rtl="0" eaLnBrk="1" latinLnBrk="0" hangingPunct="1">
              <a:spcBef>
                <a:spcPct val="0"/>
              </a:spcBef>
              <a:buNone/>
              <a:defRPr lang="en-US" sz="4000" b="0" i="0" kern="1200" cap="none" baseline="0" dirty="0" smtClean="0">
                <a:solidFill>
                  <a:schemeClr val="bg1"/>
                </a:solidFill>
                <a:latin typeface="Arial" charset="0"/>
                <a:ea typeface="Arial" charset="0"/>
                <a:cs typeface="Arial"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
        <p:nvSpPr>
          <p:cNvPr id="11" name="Oval 10"/>
          <p:cNvSpPr>
            <a:spLocks noChangeAspect="1"/>
          </p:cNvSpPr>
          <p:nvPr userDrawn="1"/>
        </p:nvSpPr>
        <p:spPr>
          <a:xfrm>
            <a:off x="1386309" y="-613928"/>
            <a:ext cx="6371374" cy="6371374"/>
          </a:xfrm>
          <a:prstGeom prst="ellipse">
            <a:avLst/>
          </a:prstGeom>
          <a:noFill/>
          <a:ln>
            <a:solidFill>
              <a:schemeClr val="bg1">
                <a:alpha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0467134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5" name="Rectangle 4"/>
          <p:cNvSpPr/>
          <p:nvPr/>
        </p:nvSpPr>
        <p:spPr>
          <a:xfrm>
            <a:off x="0" y="19"/>
            <a:ext cx="9143993" cy="5143481"/>
          </a:xfrm>
          <a:prstGeom prst="rect">
            <a:avLst/>
          </a:prstGeom>
          <a:gradFill>
            <a:gsLst>
              <a:gs pos="39000">
                <a:srgbClr val="96C52E"/>
              </a:gs>
              <a:gs pos="100000">
                <a:srgbClr val="DFE521"/>
              </a:gs>
            </a:gsLst>
            <a:lin ang="5400000" scaled="1"/>
          </a:gradFill>
          <a:ln>
            <a:noFill/>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aseline="-25000" dirty="0">
              <a:latin typeface="Arial" pitchFamily="34" charset="0"/>
              <a:cs typeface="Arial" pitchFamily="34" charset="0"/>
            </a:endParaRPr>
          </a:p>
        </p:txBody>
      </p:sp>
      <p:sp>
        <p:nvSpPr>
          <p:cNvPr id="3" name="Text Placeholder 2"/>
          <p:cNvSpPr>
            <a:spLocks noGrp="1"/>
          </p:cNvSpPr>
          <p:nvPr>
            <p:ph type="body" sz="quarter" idx="10" hasCustomPrompt="1"/>
          </p:nvPr>
        </p:nvSpPr>
        <p:spPr>
          <a:xfrm>
            <a:off x="237799" y="1391957"/>
            <a:ext cx="8780540" cy="914400"/>
          </a:xfrm>
        </p:spPr>
        <p:txBody>
          <a:bodyPr>
            <a:noAutofit/>
          </a:bodyPr>
          <a:lstStyle>
            <a:lvl1pPr marL="0" indent="0" algn="l" defTabSz="457200" rtl="0" eaLnBrk="1" latinLnBrk="0" hangingPunct="1">
              <a:spcBef>
                <a:spcPct val="0"/>
              </a:spcBef>
              <a:buNone/>
              <a:defRPr lang="en-US" sz="4000" b="0" i="0" kern="1200" cap="none" baseline="0" dirty="0" smtClean="0">
                <a:solidFill>
                  <a:schemeClr val="bg1"/>
                </a:solidFill>
                <a:latin typeface="Arial" charset="0"/>
                <a:ea typeface="Arial" charset="0"/>
                <a:cs typeface="Arial"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
        <p:nvSpPr>
          <p:cNvPr id="9" name="Oval 8"/>
          <p:cNvSpPr>
            <a:spLocks noChangeAspect="1"/>
          </p:cNvSpPr>
          <p:nvPr userDrawn="1"/>
        </p:nvSpPr>
        <p:spPr>
          <a:xfrm>
            <a:off x="1386309" y="-613928"/>
            <a:ext cx="6371374" cy="6371374"/>
          </a:xfrm>
          <a:prstGeom prst="ellipse">
            <a:avLst/>
          </a:prstGeom>
          <a:noFill/>
          <a:ln>
            <a:solidFill>
              <a:schemeClr val="bg1">
                <a:alpha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5_Title slide">
    <p:spTree>
      <p:nvGrpSpPr>
        <p:cNvPr id="1" name=""/>
        <p:cNvGrpSpPr/>
        <p:nvPr/>
      </p:nvGrpSpPr>
      <p:grpSpPr>
        <a:xfrm>
          <a:off x="0" y="0"/>
          <a:ext cx="0" cy="0"/>
          <a:chOff x="0" y="0"/>
          <a:chExt cx="0" cy="0"/>
        </a:xfrm>
      </p:grpSpPr>
      <p:sp>
        <p:nvSpPr>
          <p:cNvPr id="6" name="Rectangle 5"/>
          <p:cNvSpPr/>
          <p:nvPr userDrawn="1"/>
        </p:nvSpPr>
        <p:spPr>
          <a:xfrm>
            <a:off x="0" y="19"/>
            <a:ext cx="9143993" cy="5143481"/>
          </a:xfrm>
          <a:prstGeom prst="rect">
            <a:avLst/>
          </a:prstGeom>
          <a:gradFill>
            <a:gsLst>
              <a:gs pos="20000">
                <a:srgbClr val="E46802"/>
              </a:gs>
              <a:gs pos="100000">
                <a:srgbClr val="FFC418"/>
              </a:gs>
            </a:gsLst>
            <a:lin ang="5400000" scaled="1"/>
          </a:gradFill>
          <a:ln>
            <a:noFill/>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aseline="-25000" dirty="0">
              <a:latin typeface="Arial" pitchFamily="34" charset="0"/>
              <a:cs typeface="Arial" pitchFamily="34" charset="0"/>
            </a:endParaRPr>
          </a:p>
        </p:txBody>
      </p:sp>
      <p:sp>
        <p:nvSpPr>
          <p:cNvPr id="3" name="Text Placeholder 2"/>
          <p:cNvSpPr>
            <a:spLocks noGrp="1"/>
          </p:cNvSpPr>
          <p:nvPr>
            <p:ph type="body" sz="quarter" idx="10" hasCustomPrompt="1"/>
          </p:nvPr>
        </p:nvSpPr>
        <p:spPr>
          <a:xfrm>
            <a:off x="237799" y="1391957"/>
            <a:ext cx="8780540" cy="914400"/>
          </a:xfrm>
        </p:spPr>
        <p:txBody>
          <a:bodyPr>
            <a:noAutofit/>
          </a:bodyPr>
          <a:lstStyle>
            <a:lvl1pPr marL="0" indent="0" algn="l" defTabSz="457200" rtl="0" eaLnBrk="1" latinLnBrk="0" hangingPunct="1">
              <a:spcBef>
                <a:spcPct val="0"/>
              </a:spcBef>
              <a:buNone/>
              <a:defRPr lang="en-US" sz="4000" b="0" i="0" kern="1200" cap="none" baseline="0" dirty="0" smtClean="0">
                <a:solidFill>
                  <a:schemeClr val="bg1"/>
                </a:solidFill>
                <a:latin typeface="Arial" charset="0"/>
                <a:ea typeface="Arial" charset="0"/>
                <a:cs typeface="Arial"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
        <p:nvSpPr>
          <p:cNvPr id="9" name="Oval 8"/>
          <p:cNvSpPr>
            <a:spLocks noChangeAspect="1"/>
          </p:cNvSpPr>
          <p:nvPr userDrawn="1"/>
        </p:nvSpPr>
        <p:spPr>
          <a:xfrm>
            <a:off x="1386309" y="-613928"/>
            <a:ext cx="6371374" cy="6371374"/>
          </a:xfrm>
          <a:prstGeom prst="ellipse">
            <a:avLst/>
          </a:prstGeom>
          <a:noFill/>
          <a:ln>
            <a:solidFill>
              <a:schemeClr val="bg1">
                <a:alpha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Normal slid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9" name="Content Placeholder 8"/>
          <p:cNvSpPr>
            <a:spLocks noGrp="1"/>
          </p:cNvSpPr>
          <p:nvPr>
            <p:ph sz="quarter" idx="11"/>
          </p:nvPr>
        </p:nvSpPr>
        <p:spPr>
          <a:xfrm>
            <a:off x="317500" y="742950"/>
            <a:ext cx="8471465" cy="3847338"/>
          </a:xfrm>
        </p:spPr>
        <p:txBody>
          <a:bodyPr/>
          <a:lstStyle/>
          <a:p>
            <a:pPr lvl="0"/>
            <a:r>
              <a:rPr lang="en-US"/>
              <a:t>Click to edit Master text styles</a:t>
            </a:r>
          </a:p>
          <a:p>
            <a:pPr lvl="1"/>
            <a:r>
              <a:rPr lang="en-US"/>
              <a:t>Second level</a:t>
            </a:r>
          </a:p>
          <a:p>
            <a:pPr lvl="2"/>
            <a:r>
              <a:rPr lang="en-US"/>
              <a:t>Third level</a:t>
            </a:r>
          </a:p>
        </p:txBody>
      </p:sp>
      <p:sp>
        <p:nvSpPr>
          <p:cNvPr id="4" name="Slide Number Placeholder 3"/>
          <p:cNvSpPr>
            <a:spLocks noGrp="1"/>
          </p:cNvSpPr>
          <p:nvPr>
            <p:ph type="sldNum" sz="quarter" idx="12"/>
          </p:nvPr>
        </p:nvSpPr>
        <p:spPr/>
        <p:txBody>
          <a:bodyPr/>
          <a:lstStyle>
            <a:lvl1pPr>
              <a:defRPr/>
            </a:lvl1pPr>
          </a:lstStyle>
          <a:p>
            <a:fld id="{2993CA60-2B53-4F4B-9B5D-BDFFCE129C5C}" type="slidenum">
              <a:rPr lang="en-US" altLang="en-US" smtClean="0"/>
              <a:pPr/>
              <a:t>‹#›</a:t>
            </a:fld>
            <a:r>
              <a:rPr lang="en-US" altLang="en-US" dirty="0"/>
              <a:t>  |  </a:t>
            </a:r>
            <a:r>
              <a:rPr lang="en-US" dirty="0"/>
              <a:t>© 2019 Palo Alto Networks, Inc. All Rights Reserved.</a:t>
            </a:r>
            <a:endParaRPr lang="en-US" altLang="en-US" dirty="0"/>
          </a:p>
        </p:txBody>
      </p:sp>
    </p:spTree>
    <p:extLst>
      <p:ext uri="{BB962C8B-B14F-4D97-AF65-F5344CB8AC3E}">
        <p14:creationId xmlns:p14="http://schemas.microsoft.com/office/powerpoint/2010/main" val="11876768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Normal slid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9" name="Content Placeholder 8"/>
          <p:cNvSpPr>
            <a:spLocks noGrp="1"/>
          </p:cNvSpPr>
          <p:nvPr>
            <p:ph sz="quarter" idx="11"/>
          </p:nvPr>
        </p:nvSpPr>
        <p:spPr>
          <a:xfrm>
            <a:off x="317501" y="742950"/>
            <a:ext cx="4093134" cy="3847338"/>
          </a:xfrm>
        </p:spPr>
        <p:txBody>
          <a:bodyPr/>
          <a:lstStyle/>
          <a:p>
            <a:pPr lvl="0"/>
            <a:r>
              <a:rPr lang="en-US"/>
              <a:t>Click to edit Master text styles</a:t>
            </a:r>
          </a:p>
          <a:p>
            <a:pPr lvl="1"/>
            <a:r>
              <a:rPr lang="en-US"/>
              <a:t>Second level</a:t>
            </a:r>
          </a:p>
          <a:p>
            <a:pPr lvl="2"/>
            <a:r>
              <a:rPr lang="en-US"/>
              <a:t>Third level</a:t>
            </a:r>
          </a:p>
        </p:txBody>
      </p:sp>
      <p:sp>
        <p:nvSpPr>
          <p:cNvPr id="4" name="Slide Number Placeholder 3"/>
          <p:cNvSpPr>
            <a:spLocks noGrp="1"/>
          </p:cNvSpPr>
          <p:nvPr>
            <p:ph type="sldNum" sz="quarter" idx="12"/>
          </p:nvPr>
        </p:nvSpPr>
        <p:spPr/>
        <p:txBody>
          <a:bodyPr/>
          <a:lstStyle>
            <a:lvl1pPr>
              <a:defRPr/>
            </a:lvl1pPr>
          </a:lstStyle>
          <a:p>
            <a:fld id="{2993CA60-2B53-4F4B-9B5D-BDFFCE129C5C}" type="slidenum">
              <a:rPr lang="en-US" altLang="en-US" smtClean="0"/>
              <a:pPr/>
              <a:t>‹#›</a:t>
            </a:fld>
            <a:r>
              <a:rPr lang="en-US" altLang="en-US" dirty="0"/>
              <a:t>  |  </a:t>
            </a:r>
            <a:r>
              <a:rPr lang="en-US" dirty="0"/>
              <a:t>© 2019 Palo Alto Networks, Inc. All Rights Reserved.</a:t>
            </a:r>
            <a:endParaRPr lang="en-US" altLang="en-US" dirty="0"/>
          </a:p>
        </p:txBody>
      </p:sp>
      <p:sp>
        <p:nvSpPr>
          <p:cNvPr id="6" name="Content Placeholder 8"/>
          <p:cNvSpPr>
            <a:spLocks noGrp="1"/>
          </p:cNvSpPr>
          <p:nvPr>
            <p:ph sz="quarter" idx="13"/>
          </p:nvPr>
        </p:nvSpPr>
        <p:spPr>
          <a:xfrm>
            <a:off x="4695832" y="742950"/>
            <a:ext cx="4093134" cy="3847338"/>
          </a:xfrm>
        </p:spPr>
        <p:txBody>
          <a:bodyPr/>
          <a:lstStyle/>
          <a:p>
            <a:pPr lvl="0"/>
            <a:r>
              <a:rPr lang="en-US"/>
              <a:t>Click to edit Master text styles</a:t>
            </a:r>
          </a:p>
          <a:p>
            <a:pPr lvl="1"/>
            <a:r>
              <a:rPr lang="en-US"/>
              <a:t>Second level</a:t>
            </a:r>
          </a:p>
          <a:p>
            <a:pPr lvl="2"/>
            <a:r>
              <a:rPr lang="en-US"/>
              <a:t>Third level</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Normal slid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9" name="Content Placeholder 8"/>
          <p:cNvSpPr>
            <a:spLocks noGrp="1"/>
          </p:cNvSpPr>
          <p:nvPr>
            <p:ph sz="quarter" idx="11"/>
          </p:nvPr>
        </p:nvSpPr>
        <p:spPr>
          <a:xfrm>
            <a:off x="317501" y="742950"/>
            <a:ext cx="2654299" cy="3847338"/>
          </a:xfrm>
        </p:spPr>
        <p:txBody>
          <a:bodyPr/>
          <a:lstStyle/>
          <a:p>
            <a:pPr lvl="0"/>
            <a:r>
              <a:rPr lang="en-US"/>
              <a:t>Click to edit Master text styles</a:t>
            </a:r>
          </a:p>
          <a:p>
            <a:pPr lvl="1"/>
            <a:r>
              <a:rPr lang="en-US"/>
              <a:t>Second level</a:t>
            </a:r>
          </a:p>
          <a:p>
            <a:pPr lvl="2"/>
            <a:r>
              <a:rPr lang="en-US"/>
              <a:t>Third level</a:t>
            </a:r>
          </a:p>
        </p:txBody>
      </p:sp>
      <p:sp>
        <p:nvSpPr>
          <p:cNvPr id="4" name="Slide Number Placeholder 3"/>
          <p:cNvSpPr>
            <a:spLocks noGrp="1"/>
          </p:cNvSpPr>
          <p:nvPr>
            <p:ph type="sldNum" sz="quarter" idx="12"/>
          </p:nvPr>
        </p:nvSpPr>
        <p:spPr/>
        <p:txBody>
          <a:bodyPr/>
          <a:lstStyle>
            <a:lvl1pPr>
              <a:defRPr/>
            </a:lvl1pPr>
          </a:lstStyle>
          <a:p>
            <a:fld id="{2993CA60-2B53-4F4B-9B5D-BDFFCE129C5C}" type="slidenum">
              <a:rPr lang="en-US" altLang="en-US" smtClean="0"/>
              <a:pPr/>
              <a:t>‹#›</a:t>
            </a:fld>
            <a:r>
              <a:rPr lang="en-US" altLang="en-US" dirty="0"/>
              <a:t>  |  </a:t>
            </a:r>
            <a:r>
              <a:rPr lang="en-US" dirty="0"/>
              <a:t>© 2019 Palo Alto Networks, Inc. All Rights Reserved.</a:t>
            </a:r>
            <a:endParaRPr lang="en-US" altLang="en-US" dirty="0"/>
          </a:p>
        </p:txBody>
      </p:sp>
      <p:sp>
        <p:nvSpPr>
          <p:cNvPr id="10" name="Content Placeholder 8"/>
          <p:cNvSpPr>
            <a:spLocks noGrp="1"/>
          </p:cNvSpPr>
          <p:nvPr>
            <p:ph sz="quarter" idx="13"/>
          </p:nvPr>
        </p:nvSpPr>
        <p:spPr>
          <a:xfrm>
            <a:off x="3226102" y="742950"/>
            <a:ext cx="2654299" cy="3847338"/>
          </a:xfrm>
        </p:spPr>
        <p:txBody>
          <a:bodyPr/>
          <a:lstStyle/>
          <a:p>
            <a:pPr lvl="0"/>
            <a:r>
              <a:rPr lang="en-US"/>
              <a:t>Click to edit Master text styles</a:t>
            </a:r>
          </a:p>
          <a:p>
            <a:pPr lvl="1"/>
            <a:r>
              <a:rPr lang="en-US"/>
              <a:t>Second level</a:t>
            </a:r>
          </a:p>
          <a:p>
            <a:pPr lvl="2"/>
            <a:r>
              <a:rPr lang="en-US"/>
              <a:t>Third level</a:t>
            </a:r>
          </a:p>
        </p:txBody>
      </p:sp>
      <p:sp>
        <p:nvSpPr>
          <p:cNvPr id="11" name="Content Placeholder 8"/>
          <p:cNvSpPr>
            <a:spLocks noGrp="1"/>
          </p:cNvSpPr>
          <p:nvPr>
            <p:ph sz="quarter" idx="14"/>
          </p:nvPr>
        </p:nvSpPr>
        <p:spPr>
          <a:xfrm>
            <a:off x="6134703" y="742950"/>
            <a:ext cx="2654299" cy="3847338"/>
          </a:xfrm>
        </p:spPr>
        <p:txBody>
          <a:bodyPr/>
          <a:lstStyle/>
          <a:p>
            <a:pPr lvl="0"/>
            <a:r>
              <a:rPr lang="en-US"/>
              <a:t>Click to edit Master text styles</a:t>
            </a:r>
          </a:p>
          <a:p>
            <a:pPr lvl="1"/>
            <a:r>
              <a:rPr lang="en-US"/>
              <a:t>Second level</a:t>
            </a:r>
          </a:p>
          <a:p>
            <a:pPr lvl="2"/>
            <a:r>
              <a:rPr lang="en-US"/>
              <a:t>Third level</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1" name="Rectangle 10"/>
          <p:cNvSpPr/>
          <p:nvPr userDrawn="1"/>
        </p:nvSpPr>
        <p:spPr>
          <a:xfrm>
            <a:off x="0" y="4905604"/>
            <a:ext cx="9143993" cy="237896"/>
          </a:xfrm>
          <a:prstGeom prst="rect">
            <a:avLst/>
          </a:prstGeom>
          <a:gradFill>
            <a:gsLst>
              <a:gs pos="39000">
                <a:srgbClr val="0A94C4"/>
              </a:gs>
              <a:gs pos="100000">
                <a:srgbClr val="7DCFD6"/>
              </a:gs>
            </a:gsLst>
            <a:lin ang="10800000" scaled="0"/>
          </a:gradFill>
          <a:ln>
            <a:noFill/>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aseline="-25000" dirty="0">
              <a:latin typeface="Arial" pitchFamily="34" charset="0"/>
              <a:cs typeface="Arial" pitchFamily="34" charset="0"/>
            </a:endParaRPr>
          </a:p>
        </p:txBody>
      </p:sp>
      <p:sp>
        <p:nvSpPr>
          <p:cNvPr id="2" name="Title Placeholder 1"/>
          <p:cNvSpPr>
            <a:spLocks noGrp="1"/>
          </p:cNvSpPr>
          <p:nvPr>
            <p:ph type="title"/>
          </p:nvPr>
        </p:nvSpPr>
        <p:spPr>
          <a:xfrm>
            <a:off x="317539" y="205981"/>
            <a:ext cx="8471427" cy="327420"/>
          </a:xfrm>
          <a:prstGeom prst="rect">
            <a:avLst/>
          </a:prstGeom>
        </p:spPr>
        <p:txBody>
          <a:bodyPr vert="horz" lIns="0" tIns="0" rIns="0" bIns="0" rtlCol="0" anchor="t" anchorCtr="0">
            <a:normAutofit/>
          </a:bodyPr>
          <a:lstStyle/>
          <a:p>
            <a:r>
              <a:rPr lang="en-US" dirty="0"/>
              <a:t>CLICK TO EDIT MASTER STYLE</a:t>
            </a:r>
          </a:p>
        </p:txBody>
      </p:sp>
      <p:sp>
        <p:nvSpPr>
          <p:cNvPr id="3" name="Text Placeholder 2"/>
          <p:cNvSpPr>
            <a:spLocks noGrp="1"/>
          </p:cNvSpPr>
          <p:nvPr>
            <p:ph type="body" idx="1"/>
          </p:nvPr>
        </p:nvSpPr>
        <p:spPr>
          <a:xfrm>
            <a:off x="317539" y="742950"/>
            <a:ext cx="8471427" cy="3851674"/>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p:txBody>
      </p:sp>
      <p:sp>
        <p:nvSpPr>
          <p:cNvPr id="6" name="Slide Number Placeholder 5"/>
          <p:cNvSpPr>
            <a:spLocks noGrp="1"/>
          </p:cNvSpPr>
          <p:nvPr>
            <p:ph type="sldNum" sz="quarter" idx="4"/>
          </p:nvPr>
        </p:nvSpPr>
        <p:spPr>
          <a:xfrm>
            <a:off x="317501" y="4905604"/>
            <a:ext cx="3436878" cy="218818"/>
          </a:xfrm>
          <a:prstGeom prst="rect">
            <a:avLst/>
          </a:prstGeom>
          <a:ln>
            <a:noFill/>
          </a:ln>
        </p:spPr>
        <p:txBody>
          <a:bodyPr vert="horz" lIns="91440" tIns="45720" rIns="91440" bIns="45720" rtlCol="0" anchor="ctr"/>
          <a:lstStyle>
            <a:lvl1pPr algn="l">
              <a:defRPr sz="500" b="1">
                <a:solidFill>
                  <a:schemeClr val="bg1"/>
                </a:solidFill>
                <a:latin typeface="Arial"/>
                <a:cs typeface="Arial"/>
              </a:defRPr>
            </a:lvl1pPr>
          </a:lstStyle>
          <a:p>
            <a:fld id="{2993CA60-2B53-4F4B-9B5D-BDFFCE129C5C}" type="slidenum">
              <a:rPr lang="en-US" altLang="en-US" smtClean="0"/>
              <a:pPr/>
              <a:t>‹#›</a:t>
            </a:fld>
            <a:r>
              <a:rPr lang="en-US" altLang="en-US" dirty="0"/>
              <a:t>  |  </a:t>
            </a:r>
            <a:r>
              <a:rPr lang="en-US" dirty="0"/>
              <a:t>© 2019 Palo Alto Networks, Inc. All Rights Reserved.</a:t>
            </a:r>
            <a:endParaRPr lang="en-US" altLang="en-US" dirty="0"/>
          </a:p>
        </p:txBody>
      </p:sp>
      <p:pic>
        <p:nvPicPr>
          <p:cNvPr id="8" name="Picture 7">
            <a:extLst>
              <a:ext uri="{FF2B5EF4-FFF2-40B4-BE49-F238E27FC236}">
                <a16:creationId xmlns:a16="http://schemas.microsoft.com/office/drawing/2014/main" id="{5C82A698-D237-0C4A-8371-96EEF7D7FB7D}"/>
              </a:ext>
            </a:extLst>
          </p:cNvPr>
          <p:cNvPicPr>
            <a:picLocks noChangeAspect="1"/>
          </p:cNvPicPr>
          <p:nvPr userDrawn="1"/>
        </p:nvPicPr>
        <p:blipFill>
          <a:blip r:embed="rId16" cstate="screen">
            <a:extLst>
              <a:ext uri="{28A0092B-C50C-407E-A947-70E740481C1C}">
                <a14:useLocalDpi xmlns:a14="http://schemas.microsoft.com/office/drawing/2010/main"/>
              </a:ext>
            </a:extLst>
          </a:blip>
          <a:stretch>
            <a:fillRect/>
          </a:stretch>
        </p:blipFill>
        <p:spPr>
          <a:xfrm rot="-1440000">
            <a:off x="8001038" y="4641732"/>
            <a:ext cx="857975" cy="458627"/>
          </a:xfrm>
          <a:prstGeom prst="rect">
            <a:avLst/>
          </a:prstGeom>
        </p:spPr>
      </p:pic>
    </p:spTree>
    <p:extLst>
      <p:ext uri="{BB962C8B-B14F-4D97-AF65-F5344CB8AC3E}">
        <p14:creationId xmlns:p14="http://schemas.microsoft.com/office/powerpoint/2010/main" val="2922792811"/>
      </p:ext>
    </p:extLst>
  </p:cSld>
  <p:clrMap bg1="lt1" tx1="dk1" bg2="lt2" tx2="dk2" accent1="accent1" accent2="accent2" accent3="accent3" accent4="accent4" accent5="accent5" accent6="accent6" hlink="hlink" folHlink="folHlink"/>
  <p:sldLayoutIdLst>
    <p:sldLayoutId id="2147483714" r:id="rId1"/>
    <p:sldLayoutId id="2147483722" r:id="rId2"/>
    <p:sldLayoutId id="2147483723" r:id="rId3"/>
    <p:sldLayoutId id="2147483699" r:id="rId4"/>
    <p:sldLayoutId id="2147483715" r:id="rId5"/>
    <p:sldLayoutId id="2147483720" r:id="rId6"/>
    <p:sldLayoutId id="2147483708" r:id="rId7"/>
    <p:sldLayoutId id="2147483716" r:id="rId8"/>
    <p:sldLayoutId id="2147483717" r:id="rId9"/>
    <p:sldLayoutId id="2147483707" r:id="rId10"/>
    <p:sldLayoutId id="2147483705" r:id="rId11"/>
    <p:sldLayoutId id="2147483719" r:id="rId12"/>
    <p:sldLayoutId id="2147483718" r:id="rId13"/>
    <p:sldLayoutId id="2147483721" r:id="rId1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457200" rtl="0" eaLnBrk="1" latinLnBrk="0" hangingPunct="1">
        <a:spcBef>
          <a:spcPct val="0"/>
        </a:spcBef>
        <a:buNone/>
        <a:defRPr sz="2000" b="1" i="0" kern="1200" cap="none" baseline="0">
          <a:solidFill>
            <a:srgbClr val="0E95C4"/>
          </a:solidFill>
          <a:latin typeface="Arial" charset="0"/>
          <a:ea typeface="Arial" charset="0"/>
          <a:cs typeface="Arial" charset="0"/>
        </a:defRPr>
      </a:lvl1pPr>
    </p:titleStyle>
    <p:bodyStyle>
      <a:lvl1pPr marL="342900" indent="-342900" algn="l" defTabSz="457200" rtl="0" eaLnBrk="1" latinLnBrk="0" hangingPunct="1">
        <a:spcBef>
          <a:spcPts val="1600"/>
        </a:spcBef>
        <a:buClr>
          <a:srgbClr val="FFC418"/>
        </a:buClr>
        <a:buFont typeface="Arial"/>
        <a:buChar char="•"/>
        <a:defRPr sz="1800" kern="1200">
          <a:solidFill>
            <a:schemeClr val="tx1">
              <a:lumMod val="85000"/>
              <a:lumOff val="15000"/>
            </a:schemeClr>
          </a:solidFill>
          <a:latin typeface="Arial"/>
          <a:ea typeface="+mn-ea"/>
          <a:cs typeface="Arial"/>
        </a:defRPr>
      </a:lvl1pPr>
      <a:lvl2pPr marL="742950" indent="-285750" algn="l" defTabSz="457200" rtl="0" eaLnBrk="1" latinLnBrk="0" hangingPunct="1">
        <a:spcBef>
          <a:spcPct val="20000"/>
        </a:spcBef>
        <a:buClr>
          <a:srgbClr val="FFC418"/>
        </a:buClr>
        <a:buFont typeface="Arial"/>
        <a:buChar char="•"/>
        <a:defRPr sz="1600" kern="1200">
          <a:solidFill>
            <a:schemeClr val="tx1">
              <a:lumMod val="85000"/>
              <a:lumOff val="15000"/>
            </a:schemeClr>
          </a:solidFill>
          <a:latin typeface="Arial"/>
          <a:ea typeface="+mn-ea"/>
          <a:cs typeface="Arial"/>
        </a:defRPr>
      </a:lvl2pPr>
      <a:lvl3pPr marL="1143000" indent="-228600" algn="l" defTabSz="457200" rtl="0" eaLnBrk="1" latinLnBrk="0" hangingPunct="1">
        <a:spcBef>
          <a:spcPct val="20000"/>
        </a:spcBef>
        <a:buClr>
          <a:srgbClr val="FFC418"/>
        </a:buClr>
        <a:buFont typeface="Arial"/>
        <a:buChar char="•"/>
        <a:defRPr sz="1400" kern="1200">
          <a:solidFill>
            <a:schemeClr val="tx1">
              <a:lumMod val="85000"/>
              <a:lumOff val="15000"/>
            </a:schemeClr>
          </a:solidFill>
          <a:latin typeface="Arial"/>
          <a:ea typeface="+mn-ea"/>
          <a:cs typeface="Arial"/>
        </a:defRPr>
      </a:lvl3pPr>
      <a:lvl4pPr marL="1600200" indent="-228600" algn="l" defTabSz="457200" rtl="0" eaLnBrk="1" latinLnBrk="0" hangingPunct="1">
        <a:spcBef>
          <a:spcPct val="20000"/>
        </a:spcBef>
        <a:buClr>
          <a:srgbClr val="316989"/>
        </a:buClr>
        <a:buFont typeface="Wingdings" charset="2"/>
        <a:buChar char="§"/>
        <a:defRPr sz="1800" kern="1200">
          <a:solidFill>
            <a:schemeClr val="tx1">
              <a:lumMod val="65000"/>
              <a:lumOff val="35000"/>
            </a:schemeClr>
          </a:solidFill>
          <a:latin typeface="+mn-lt"/>
          <a:ea typeface="+mn-ea"/>
          <a:cs typeface="+mn-cs"/>
        </a:defRPr>
      </a:lvl4pPr>
      <a:lvl5pPr marL="2057400" indent="-228600" algn="l" defTabSz="457200" rtl="0" eaLnBrk="1" latinLnBrk="0" hangingPunct="1">
        <a:spcBef>
          <a:spcPct val="20000"/>
        </a:spcBef>
        <a:buClr>
          <a:srgbClr val="316989"/>
        </a:buClr>
        <a:buFont typeface="Wingdings" charset="2"/>
        <a:buChar char="§"/>
        <a:defRPr sz="1800" kern="1200">
          <a:solidFill>
            <a:schemeClr val="tx1">
              <a:lumMod val="65000"/>
              <a:lumOff val="35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microsoft.com/office/2007/relationships/hdphoto" Target="../media/hdphoto3.wdp"/><Relationship Id="rId13"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7.png"/><Relationship Id="rId12" Type="http://schemas.microsoft.com/office/2007/relationships/hdphoto" Target="../media/hdphoto5.wdp"/><Relationship Id="rId2" Type="http://schemas.openxmlformats.org/officeDocument/2006/relationships/notesSlide" Target="../notesSlides/notesSlide1.xml"/><Relationship Id="rId16" Type="http://schemas.openxmlformats.org/officeDocument/2006/relationships/image" Target="../media/image12.svg"/><Relationship Id="rId1" Type="http://schemas.openxmlformats.org/officeDocument/2006/relationships/slideLayout" Target="../slideLayouts/slideLayout2.xml"/><Relationship Id="rId6" Type="http://schemas.microsoft.com/office/2007/relationships/hdphoto" Target="../media/hdphoto2.wdp"/><Relationship Id="rId11" Type="http://schemas.openxmlformats.org/officeDocument/2006/relationships/image" Target="../media/image9.png"/><Relationship Id="rId5" Type="http://schemas.openxmlformats.org/officeDocument/2006/relationships/image" Target="../media/image6.png"/><Relationship Id="rId15" Type="http://schemas.openxmlformats.org/officeDocument/2006/relationships/image" Target="../media/image11.png"/><Relationship Id="rId10" Type="http://schemas.microsoft.com/office/2007/relationships/hdphoto" Target="../media/hdphoto4.wdp"/><Relationship Id="rId4" Type="http://schemas.microsoft.com/office/2007/relationships/hdphoto" Target="../media/hdphoto1.wdp"/><Relationship Id="rId9" Type="http://schemas.openxmlformats.org/officeDocument/2006/relationships/image" Target="../media/image8.png"/><Relationship Id="rId14" Type="http://schemas.microsoft.com/office/2007/relationships/hdphoto" Target="../media/hdphoto6.wdp"/></Relationships>
</file>

<file path=ppt/slides/_rels/slide1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hyperlink" Target="https://docs.microsoft.com/en-us/cli/azure/create-an-azure-service-principal-azure-cli?view=azure-cli-latest" TargetMode="External"/><Relationship Id="rId2" Type="http://schemas.openxmlformats.org/officeDocument/2006/relationships/hyperlink" Target="https://docs.microsoft.com/en-us/azure/active-directory/develop/app-objects-and-service-principals" TargetMode="Externa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8.xml"/><Relationship Id="rId4" Type="http://schemas.openxmlformats.org/officeDocument/2006/relationships/image" Target="../media/image32.png"/></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5.png"/><Relationship Id="rId1" Type="http://schemas.openxmlformats.org/officeDocument/2006/relationships/slideLayout" Target="../slideLayouts/slideLayout8.xml"/><Relationship Id="rId4" Type="http://schemas.openxmlformats.org/officeDocument/2006/relationships/image" Target="../media/image34.png"/></Relationships>
</file>

<file path=ppt/slides/_rels/slide1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8.xml"/><Relationship Id="rId4" Type="http://schemas.openxmlformats.org/officeDocument/2006/relationships/image" Target="../media/image3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hyperlink" Target="https://support.paloaltonetworks.com/" TargetMode="External"/><Relationship Id="rId2" Type="http://schemas.openxmlformats.org/officeDocument/2006/relationships/hyperlink" Target="https://github.com/PaloAltoNetworks" TargetMode="Externa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8.xml"/><Relationship Id="rId4" Type="http://schemas.openxmlformats.org/officeDocument/2006/relationships/image" Target="../media/image44.png"/></Relationships>
</file>

<file path=ppt/slides/_rels/slide2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s://docs.paloaltonetworks.com/vm-series/9-0/vm-series-deployment/set-up-the-vm-series-firewall-on-azure/configure-activepassive-ha-for-vm-series-firewall-on-azure.html" TargetMode="External"/><Relationship Id="rId1" Type="http://schemas.openxmlformats.org/officeDocument/2006/relationships/slideLayout" Target="../slideLayouts/slideLayout8.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4.xml.rels><?xml version="1.0" encoding="UTF-8" standalone="yes"?>
<Relationships xmlns="http://schemas.openxmlformats.org/package/2006/relationships"><Relationship Id="rId2" Type="http://schemas.openxmlformats.org/officeDocument/2006/relationships/hyperlink" Target="https://github.com/wwce/azure-arm/tree/master/Azure-Common-Deployments/v1/2fw_3nic_avset_active_passive" TargetMode="Externa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8.xml"/><Relationship Id="rId4" Type="http://schemas.openxmlformats.org/officeDocument/2006/relationships/image" Target="../media/image19.png"/></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8.xml"/><Relationship Id="rId4" Type="http://schemas.openxmlformats.org/officeDocument/2006/relationships/image" Target="../media/image24.png"/></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8.xml"/><Relationship Id="rId4"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02573" y="1737658"/>
            <a:ext cx="8353328" cy="667340"/>
          </a:xfrm>
        </p:spPr>
        <p:txBody>
          <a:bodyPr/>
          <a:lstStyle/>
          <a:p>
            <a:r>
              <a:rPr lang="en-US" sz="3200" b="1" dirty="0"/>
              <a:t>Palo Alto Networks </a:t>
            </a:r>
          </a:p>
          <a:p>
            <a:r>
              <a:rPr lang="en-US" sz="2400" b="1" dirty="0"/>
              <a:t>Azure Active/Passive Guide</a:t>
            </a:r>
          </a:p>
        </p:txBody>
      </p:sp>
      <p:sp>
        <p:nvSpPr>
          <p:cNvPr id="4" name="Text Placeholder 1">
            <a:extLst>
              <a:ext uri="{FF2B5EF4-FFF2-40B4-BE49-F238E27FC236}">
                <a16:creationId xmlns:a16="http://schemas.microsoft.com/office/drawing/2014/main" id="{E66537A1-EC4E-9E49-A55A-537C689B535E}"/>
              </a:ext>
            </a:extLst>
          </p:cNvPr>
          <p:cNvSpPr txBox="1">
            <a:spLocks/>
          </p:cNvSpPr>
          <p:nvPr/>
        </p:nvSpPr>
        <p:spPr>
          <a:xfrm>
            <a:off x="502573" y="3111192"/>
            <a:ext cx="5889914" cy="674057"/>
          </a:xfrm>
          <a:prstGeom prst="rect">
            <a:avLst/>
          </a:prstGeom>
        </p:spPr>
        <p:txBody>
          <a:bodyPr vert="horz" lIns="91440" tIns="45720" rIns="91440" bIns="45720" rtlCol="0" anchor="t">
            <a:noAutofit/>
          </a:bodyPr>
          <a:lstStyle>
            <a:lvl1pPr marL="0" indent="0" algn="r" defTabSz="457200" rtl="0" eaLnBrk="1" latinLnBrk="0" hangingPunct="1">
              <a:spcBef>
                <a:spcPct val="0"/>
              </a:spcBef>
              <a:buClr>
                <a:srgbClr val="0E6D91"/>
              </a:buClr>
              <a:buFont typeface="Arial"/>
              <a:buNone/>
              <a:defRPr lang="en-US" sz="5400" b="0" i="1" kern="1200" cap="none" baseline="0" dirty="0" smtClean="0">
                <a:solidFill>
                  <a:schemeClr val="bg1"/>
                </a:solidFill>
                <a:latin typeface="Arial Black"/>
                <a:ea typeface="+mj-ea"/>
                <a:cs typeface="Helvetica"/>
              </a:defRPr>
            </a:lvl1pPr>
            <a:lvl2pPr marL="457200" indent="0" algn="l" defTabSz="457200" rtl="0" eaLnBrk="1" latinLnBrk="0" hangingPunct="1">
              <a:spcBef>
                <a:spcPct val="20000"/>
              </a:spcBef>
              <a:buClr>
                <a:srgbClr val="0E6D91"/>
              </a:buClr>
              <a:buFont typeface="Arial"/>
              <a:buNone/>
              <a:defRPr sz="1600" kern="1200">
                <a:solidFill>
                  <a:schemeClr val="tx1">
                    <a:lumMod val="85000"/>
                    <a:lumOff val="15000"/>
                  </a:schemeClr>
                </a:solidFill>
                <a:latin typeface="Arial"/>
                <a:ea typeface="+mn-ea"/>
                <a:cs typeface="Arial"/>
              </a:defRPr>
            </a:lvl2pPr>
            <a:lvl3pPr marL="914400" indent="0" algn="l" defTabSz="457200" rtl="0" eaLnBrk="1" latinLnBrk="0" hangingPunct="1">
              <a:spcBef>
                <a:spcPct val="20000"/>
              </a:spcBef>
              <a:buClr>
                <a:srgbClr val="0E6D91"/>
              </a:buClr>
              <a:buFont typeface="Arial"/>
              <a:buNone/>
              <a:defRPr sz="1400" kern="1200">
                <a:solidFill>
                  <a:schemeClr val="tx1">
                    <a:lumMod val="85000"/>
                    <a:lumOff val="15000"/>
                  </a:schemeClr>
                </a:solidFill>
                <a:latin typeface="Arial"/>
                <a:ea typeface="+mn-ea"/>
                <a:cs typeface="Arial"/>
              </a:defRPr>
            </a:lvl3pPr>
            <a:lvl4pPr marL="1371600" indent="0" algn="l" defTabSz="457200" rtl="0" eaLnBrk="1" latinLnBrk="0" hangingPunct="1">
              <a:spcBef>
                <a:spcPct val="20000"/>
              </a:spcBef>
              <a:buClr>
                <a:srgbClr val="316989"/>
              </a:buClr>
              <a:buFont typeface="Wingdings" charset="2"/>
              <a:buNone/>
              <a:defRPr sz="1800" kern="1200">
                <a:solidFill>
                  <a:schemeClr val="tx1">
                    <a:lumMod val="65000"/>
                    <a:lumOff val="35000"/>
                  </a:schemeClr>
                </a:solidFill>
                <a:latin typeface="+mn-lt"/>
                <a:ea typeface="+mn-ea"/>
                <a:cs typeface="+mn-cs"/>
              </a:defRPr>
            </a:lvl4pPr>
            <a:lvl5pPr marL="1828800" indent="0" algn="l" defTabSz="457200" rtl="0" eaLnBrk="1" latinLnBrk="0" hangingPunct="1">
              <a:spcBef>
                <a:spcPct val="20000"/>
              </a:spcBef>
              <a:buClr>
                <a:srgbClr val="316989"/>
              </a:buClr>
              <a:buFont typeface="Wingdings" charset="2"/>
              <a:buNone/>
              <a:defRPr sz="1800" kern="1200">
                <a:solidFill>
                  <a:schemeClr val="tx1">
                    <a:lumMod val="65000"/>
                    <a:lumOff val="35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l" fontAlgn="auto">
              <a:spcAft>
                <a:spcPts val="0"/>
              </a:spcAft>
            </a:pPr>
            <a:r>
              <a:rPr lang="en-US" sz="1800" b="1" i="0" dirty="0">
                <a:latin typeface="Arial" charset="0"/>
                <a:ea typeface="Arial" charset="0"/>
                <a:cs typeface="Arial" charset="0"/>
              </a:rPr>
              <a:t>Matt McLimans, Public Cloud Consultant Engineer</a:t>
            </a:r>
          </a:p>
        </p:txBody>
      </p:sp>
      <p:grpSp>
        <p:nvGrpSpPr>
          <p:cNvPr id="6" name="Group 5">
            <a:extLst>
              <a:ext uri="{FF2B5EF4-FFF2-40B4-BE49-F238E27FC236}">
                <a16:creationId xmlns:a16="http://schemas.microsoft.com/office/drawing/2014/main" id="{DE420157-B60F-B842-A3FC-3F38EEB55282}"/>
              </a:ext>
            </a:extLst>
          </p:cNvPr>
          <p:cNvGrpSpPr/>
          <p:nvPr/>
        </p:nvGrpSpPr>
        <p:grpSpPr>
          <a:xfrm>
            <a:off x="6593620" y="2616693"/>
            <a:ext cx="2262281" cy="2337111"/>
            <a:chOff x="5008253" y="1079714"/>
            <a:chExt cx="2951050" cy="2984072"/>
          </a:xfrm>
        </p:grpSpPr>
        <p:sp>
          <p:nvSpPr>
            <p:cNvPr id="7" name="Oval 6">
              <a:extLst>
                <a:ext uri="{FF2B5EF4-FFF2-40B4-BE49-F238E27FC236}">
                  <a16:creationId xmlns:a16="http://schemas.microsoft.com/office/drawing/2014/main" id="{DFA6064A-1722-9544-9222-113361F04115}"/>
                </a:ext>
              </a:extLst>
            </p:cNvPr>
            <p:cNvSpPr>
              <a:spLocks noChangeAspect="1"/>
            </p:cNvSpPr>
            <p:nvPr/>
          </p:nvSpPr>
          <p:spPr>
            <a:xfrm>
              <a:off x="5689331" y="1848950"/>
              <a:ext cx="1467456" cy="1467456"/>
            </a:xfrm>
            <a:prstGeom prst="ellipse">
              <a:avLst/>
            </a:prstGeom>
            <a:noFill/>
            <a:ln w="57150">
              <a:solidFill>
                <a:schemeClr val="bg1">
                  <a:lumMod val="9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a:extLst>
                <a:ext uri="{FF2B5EF4-FFF2-40B4-BE49-F238E27FC236}">
                  <a16:creationId xmlns:a16="http://schemas.microsoft.com/office/drawing/2014/main" id="{300AEE44-DF93-8F46-BF9C-5E1DEB11A0EC}"/>
                </a:ext>
              </a:extLst>
            </p:cNvPr>
            <p:cNvPicPr>
              <a:picLocks noChangeAspect="1"/>
            </p:cNvPicPr>
            <p:nvPr/>
          </p:nvPicPr>
          <p:blipFill>
            <a:blip r:embed="rId3" cstate="screen">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tretch>
              <a:fillRect/>
            </a:stretch>
          </p:blipFill>
          <p:spPr>
            <a:xfrm>
              <a:off x="5870556" y="2030175"/>
              <a:ext cx="1105005" cy="1105005"/>
            </a:xfrm>
            <a:prstGeom prst="rect">
              <a:avLst/>
            </a:prstGeom>
          </p:spPr>
        </p:pic>
        <p:pic>
          <p:nvPicPr>
            <p:cNvPr id="9" name="Picture 8">
              <a:extLst>
                <a:ext uri="{FF2B5EF4-FFF2-40B4-BE49-F238E27FC236}">
                  <a16:creationId xmlns:a16="http://schemas.microsoft.com/office/drawing/2014/main" id="{04033EBA-6F4F-9547-85FF-0D7E88B2A226}"/>
                </a:ext>
              </a:extLst>
            </p:cNvPr>
            <p:cNvPicPr>
              <a:picLocks noChangeAspect="1"/>
            </p:cNvPicPr>
            <p:nvPr/>
          </p:nvPicPr>
          <p:blipFill>
            <a:blip r:embed="rId5" cstate="screen">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a:ext>
              </a:extLst>
            </a:blip>
            <a:stretch>
              <a:fillRect/>
            </a:stretch>
          </p:blipFill>
          <p:spPr>
            <a:xfrm>
              <a:off x="5008253" y="1653928"/>
              <a:ext cx="484765" cy="422354"/>
            </a:xfrm>
            <a:prstGeom prst="rect">
              <a:avLst/>
            </a:prstGeom>
          </p:spPr>
        </p:pic>
        <p:pic>
          <p:nvPicPr>
            <p:cNvPr id="10" name="Picture 9">
              <a:extLst>
                <a:ext uri="{FF2B5EF4-FFF2-40B4-BE49-F238E27FC236}">
                  <a16:creationId xmlns:a16="http://schemas.microsoft.com/office/drawing/2014/main" id="{F523BFD7-8CEE-734D-AD84-0C139C94459A}"/>
                </a:ext>
              </a:extLst>
            </p:cNvPr>
            <p:cNvPicPr>
              <a:picLocks noChangeAspect="1"/>
            </p:cNvPicPr>
            <p:nvPr/>
          </p:nvPicPr>
          <p:blipFill>
            <a:blip r:embed="rId7" cstate="screen">
              <a:extLst>
                <a:ext uri="{BEBA8EAE-BF5A-486C-A8C5-ECC9F3942E4B}">
                  <a14:imgProps xmlns:a14="http://schemas.microsoft.com/office/drawing/2010/main">
                    <a14:imgLayer r:embed="rId8">
                      <a14:imgEffect>
                        <a14:brightnessContrast bright="100000" contrast="-40000"/>
                      </a14:imgEffect>
                    </a14:imgLayer>
                  </a14:imgProps>
                </a:ext>
                <a:ext uri="{28A0092B-C50C-407E-A947-70E740481C1C}">
                  <a14:useLocalDpi xmlns:a14="http://schemas.microsoft.com/office/drawing/2010/main"/>
                </a:ext>
              </a:extLst>
            </a:blip>
            <a:stretch>
              <a:fillRect/>
            </a:stretch>
          </p:blipFill>
          <p:spPr>
            <a:xfrm>
              <a:off x="7323811" y="1653928"/>
              <a:ext cx="635492" cy="484765"/>
            </a:xfrm>
            <a:prstGeom prst="rect">
              <a:avLst/>
            </a:prstGeom>
          </p:spPr>
        </p:pic>
        <p:pic>
          <p:nvPicPr>
            <p:cNvPr id="11" name="Picture 10">
              <a:extLst>
                <a:ext uri="{FF2B5EF4-FFF2-40B4-BE49-F238E27FC236}">
                  <a16:creationId xmlns:a16="http://schemas.microsoft.com/office/drawing/2014/main" id="{FAB5C3DC-64A3-CB4C-A780-DF3A60F269AF}"/>
                </a:ext>
              </a:extLst>
            </p:cNvPr>
            <p:cNvPicPr>
              <a:picLocks noChangeAspect="1"/>
            </p:cNvPicPr>
            <p:nvPr/>
          </p:nvPicPr>
          <p:blipFill>
            <a:blip r:embed="rId9" cstate="screen">
              <a:extLst>
                <a:ext uri="{BEBA8EAE-BF5A-486C-A8C5-ECC9F3942E4B}">
                  <a14:imgProps xmlns:a14="http://schemas.microsoft.com/office/drawing/2010/main">
                    <a14:imgLayer r:embed="rId10">
                      <a14:imgEffect>
                        <a14:brightnessContrast bright="100000" contrast="-40000"/>
                      </a14:imgEffect>
                    </a14:imgLayer>
                  </a14:imgProps>
                </a:ext>
                <a:ext uri="{28A0092B-C50C-407E-A947-70E740481C1C}">
                  <a14:useLocalDpi xmlns:a14="http://schemas.microsoft.com/office/drawing/2010/main"/>
                </a:ext>
              </a:extLst>
            </a:blip>
            <a:stretch>
              <a:fillRect/>
            </a:stretch>
          </p:blipFill>
          <p:spPr>
            <a:xfrm>
              <a:off x="7305805" y="2982700"/>
              <a:ext cx="564966" cy="484765"/>
            </a:xfrm>
            <a:prstGeom prst="rect">
              <a:avLst/>
            </a:prstGeom>
          </p:spPr>
        </p:pic>
        <p:pic>
          <p:nvPicPr>
            <p:cNvPr id="12" name="Picture 11">
              <a:extLst>
                <a:ext uri="{FF2B5EF4-FFF2-40B4-BE49-F238E27FC236}">
                  <a16:creationId xmlns:a16="http://schemas.microsoft.com/office/drawing/2014/main" id="{9589DA80-7EC1-DF4B-9F0D-CC259B4DD9F2}"/>
                </a:ext>
              </a:extLst>
            </p:cNvPr>
            <p:cNvPicPr>
              <a:picLocks noChangeAspect="1"/>
            </p:cNvPicPr>
            <p:nvPr/>
          </p:nvPicPr>
          <p:blipFill>
            <a:blip r:embed="rId11" cstate="screen">
              <a:extLst>
                <a:ext uri="{BEBA8EAE-BF5A-486C-A8C5-ECC9F3942E4B}">
                  <a14:imgProps xmlns:a14="http://schemas.microsoft.com/office/drawing/2010/main">
                    <a14:imgLayer r:embed="rId12">
                      <a14:imgEffect>
                        <a14:brightnessContrast bright="100000" contrast="-40000"/>
                      </a14:imgEffect>
                    </a14:imgLayer>
                  </a14:imgProps>
                </a:ext>
                <a:ext uri="{28A0092B-C50C-407E-A947-70E740481C1C}">
                  <a14:useLocalDpi xmlns:a14="http://schemas.microsoft.com/office/drawing/2010/main"/>
                </a:ext>
              </a:extLst>
            </a:blip>
            <a:stretch>
              <a:fillRect/>
            </a:stretch>
          </p:blipFill>
          <p:spPr>
            <a:xfrm>
              <a:off x="5009347" y="2984223"/>
              <a:ext cx="368218" cy="484765"/>
            </a:xfrm>
            <a:prstGeom prst="rect">
              <a:avLst/>
            </a:prstGeom>
          </p:spPr>
        </p:pic>
        <p:pic>
          <p:nvPicPr>
            <p:cNvPr id="13" name="Picture 12">
              <a:extLst>
                <a:ext uri="{FF2B5EF4-FFF2-40B4-BE49-F238E27FC236}">
                  <a16:creationId xmlns:a16="http://schemas.microsoft.com/office/drawing/2014/main" id="{BB5B1B50-9B8D-3744-AB58-79D40C0E4839}"/>
                </a:ext>
              </a:extLst>
            </p:cNvPr>
            <p:cNvPicPr>
              <a:picLocks noChangeAspect="1"/>
            </p:cNvPicPr>
            <p:nvPr/>
          </p:nvPicPr>
          <p:blipFill>
            <a:blip r:embed="rId13" cstate="screen">
              <a:extLst>
                <a:ext uri="{BEBA8EAE-BF5A-486C-A8C5-ECC9F3942E4B}">
                  <a14:imgProps xmlns:a14="http://schemas.microsoft.com/office/drawing/2010/main">
                    <a14:imgLayer r:embed="rId14">
                      <a14:imgEffect>
                        <a14:brightnessContrast bright="100000" contrast="-40000"/>
                      </a14:imgEffect>
                    </a14:imgLayer>
                  </a14:imgProps>
                </a:ext>
                <a:ext uri="{28A0092B-C50C-407E-A947-70E740481C1C}">
                  <a14:useLocalDpi xmlns:a14="http://schemas.microsoft.com/office/drawing/2010/main"/>
                </a:ext>
              </a:extLst>
            </a:blip>
            <a:stretch>
              <a:fillRect/>
            </a:stretch>
          </p:blipFill>
          <p:spPr>
            <a:xfrm>
              <a:off x="6176916" y="3648690"/>
              <a:ext cx="492284" cy="415096"/>
            </a:xfrm>
            <a:prstGeom prst="rect">
              <a:avLst/>
            </a:prstGeom>
          </p:spPr>
        </p:pic>
        <p:sp>
          <p:nvSpPr>
            <p:cNvPr id="14" name="Oval 13">
              <a:extLst>
                <a:ext uri="{FF2B5EF4-FFF2-40B4-BE49-F238E27FC236}">
                  <a16:creationId xmlns:a16="http://schemas.microsoft.com/office/drawing/2014/main" id="{15304336-76DF-834D-99F5-A69C999E7866}"/>
                </a:ext>
              </a:extLst>
            </p:cNvPr>
            <p:cNvSpPr>
              <a:spLocks noChangeAspect="1"/>
            </p:cNvSpPr>
            <p:nvPr/>
          </p:nvSpPr>
          <p:spPr>
            <a:xfrm>
              <a:off x="5532381" y="1676035"/>
              <a:ext cx="1791430" cy="1791430"/>
            </a:xfrm>
            <a:prstGeom prst="ellipse">
              <a:avLst/>
            </a:prstGeom>
            <a:noFill/>
            <a:ln w="57150">
              <a:solidFill>
                <a:schemeClr val="bg1">
                  <a:lumMod val="9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Graphic 14" descr="Bank">
              <a:extLst>
                <a:ext uri="{FF2B5EF4-FFF2-40B4-BE49-F238E27FC236}">
                  <a16:creationId xmlns:a16="http://schemas.microsoft.com/office/drawing/2014/main" id="{ECB18E3D-2E3D-DF40-9FE5-E003A0967B68}"/>
                </a:ext>
              </a:extLst>
            </p:cNvPr>
            <p:cNvPicPr>
              <a:picLocks noChangeAspect="1"/>
            </p:cNvPicPr>
            <p:nvPr/>
          </p:nvPicPr>
          <p:blipFill>
            <a:blip r:embed="rId15" cstate="screen">
              <a:lum bright="100000"/>
              <a:extLst>
                <a:ext uri="{28A0092B-C50C-407E-A947-70E740481C1C}">
                  <a14:useLocalDpi xmlns:a14="http://schemas.microsoft.com/office/drawing/2010/main"/>
                </a:ext>
                <a:ext uri="{96DAC541-7B7A-43D3-8B79-37D633B846F1}">
                  <asvg:svgBlip xmlns:asvg="http://schemas.microsoft.com/office/drawing/2016/SVG/main" r:embed="rId16"/>
                </a:ext>
              </a:extLst>
            </a:blip>
            <a:stretch>
              <a:fillRect/>
            </a:stretch>
          </p:blipFill>
          <p:spPr>
            <a:xfrm>
              <a:off x="6176916" y="1079714"/>
              <a:ext cx="485581" cy="485581"/>
            </a:xfrm>
            <a:prstGeom prst="rect">
              <a:avLst/>
            </a:prstGeom>
          </p:spPr>
        </p:pic>
      </p:grpSp>
    </p:spTree>
    <p:extLst>
      <p:ext uri="{BB962C8B-B14F-4D97-AF65-F5344CB8AC3E}">
        <p14:creationId xmlns:p14="http://schemas.microsoft.com/office/powerpoint/2010/main" val="10273252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183216-06FF-6A40-B140-663D62813B54}"/>
              </a:ext>
            </a:extLst>
          </p:cNvPr>
          <p:cNvSpPr>
            <a:spLocks noGrp="1"/>
          </p:cNvSpPr>
          <p:nvPr>
            <p:ph type="title"/>
          </p:nvPr>
        </p:nvSpPr>
        <p:spPr/>
        <p:txBody>
          <a:bodyPr/>
          <a:lstStyle/>
          <a:p>
            <a:r>
              <a:rPr lang="en-US" dirty="0"/>
              <a:t>STEP 6.  ENABLE HA</a:t>
            </a:r>
          </a:p>
        </p:txBody>
      </p:sp>
      <p:sp>
        <p:nvSpPr>
          <p:cNvPr id="3" name="Content Placeholder 2">
            <a:extLst>
              <a:ext uri="{FF2B5EF4-FFF2-40B4-BE49-F238E27FC236}">
                <a16:creationId xmlns:a16="http://schemas.microsoft.com/office/drawing/2014/main" id="{DD4A0CB2-E29F-BE4E-B175-3DB67915732B}"/>
              </a:ext>
            </a:extLst>
          </p:cNvPr>
          <p:cNvSpPr>
            <a:spLocks noGrp="1"/>
          </p:cNvSpPr>
          <p:nvPr>
            <p:ph sz="quarter" idx="11"/>
          </p:nvPr>
        </p:nvSpPr>
        <p:spPr>
          <a:xfrm>
            <a:off x="317501" y="742950"/>
            <a:ext cx="4530164" cy="3847338"/>
          </a:xfrm>
        </p:spPr>
        <p:txBody>
          <a:bodyPr>
            <a:normAutofit/>
          </a:bodyPr>
          <a:lstStyle/>
          <a:p>
            <a:pPr marL="0" indent="0">
              <a:buNone/>
            </a:pPr>
            <a:r>
              <a:rPr lang="en-US" sz="1100" dirty="0"/>
              <a:t>Device </a:t>
            </a:r>
            <a:r>
              <a:rPr lang="en-US" sz="1100" dirty="0">
                <a:sym typeface="Wingdings" pitchFamily="2" charset="2"/>
              </a:rPr>
              <a:t> </a:t>
            </a:r>
            <a:r>
              <a:rPr lang="en-US" sz="1100" dirty="0"/>
              <a:t>High Availability</a:t>
            </a:r>
          </a:p>
          <a:p>
            <a:pPr marL="0" indent="0">
              <a:buNone/>
            </a:pPr>
            <a:r>
              <a:rPr lang="en-US" sz="1100" dirty="0">
                <a:sym typeface="Wingdings" pitchFamily="2" charset="2"/>
              </a:rPr>
              <a:t>	 General Setup</a:t>
            </a:r>
          </a:p>
          <a:p>
            <a:pPr marL="0" indent="0">
              <a:buNone/>
            </a:pPr>
            <a:r>
              <a:rPr lang="en-US" sz="1100" dirty="0">
                <a:sym typeface="Wingdings" pitchFamily="2" charset="2"/>
              </a:rPr>
              <a:t>		Check on </a:t>
            </a:r>
            <a:r>
              <a:rPr lang="en-US" sz="1100" b="1" dirty="0">
                <a:solidFill>
                  <a:schemeClr val="bg2"/>
                </a:solidFill>
              </a:rPr>
              <a:t>Enable HA</a:t>
            </a:r>
          </a:p>
          <a:p>
            <a:endParaRPr lang="en-US" sz="1600" b="1" dirty="0"/>
          </a:p>
          <a:p>
            <a:endParaRPr lang="en-US" sz="1600" b="1" dirty="0"/>
          </a:p>
        </p:txBody>
      </p:sp>
      <p:sp>
        <p:nvSpPr>
          <p:cNvPr id="4" name="Slide Number Placeholder 3">
            <a:extLst>
              <a:ext uri="{FF2B5EF4-FFF2-40B4-BE49-F238E27FC236}">
                <a16:creationId xmlns:a16="http://schemas.microsoft.com/office/drawing/2014/main" id="{8C18E260-0D96-B046-8D8F-537D820F829B}"/>
              </a:ext>
            </a:extLst>
          </p:cNvPr>
          <p:cNvSpPr>
            <a:spLocks noGrp="1"/>
          </p:cNvSpPr>
          <p:nvPr>
            <p:ph type="sldNum" sz="quarter" idx="12"/>
          </p:nvPr>
        </p:nvSpPr>
        <p:spPr/>
        <p:txBody>
          <a:bodyPr/>
          <a:lstStyle/>
          <a:p>
            <a:fld id="{2993CA60-2B53-4F4B-9B5D-BDFFCE129C5C}" type="slidenum">
              <a:rPr lang="en-US" altLang="en-US" smtClean="0"/>
              <a:pPr/>
              <a:t>10</a:t>
            </a:fld>
            <a:r>
              <a:rPr lang="en-US" altLang="en-US"/>
              <a:t>  |  </a:t>
            </a:r>
            <a:r>
              <a:rPr lang="en-US"/>
              <a:t>© 2019 Palo Alto Networks, Inc. All Rights Reserved.</a:t>
            </a:r>
            <a:endParaRPr lang="en-US" altLang="en-US" dirty="0"/>
          </a:p>
        </p:txBody>
      </p:sp>
      <p:pic>
        <p:nvPicPr>
          <p:cNvPr id="8" name="Picture 7">
            <a:extLst>
              <a:ext uri="{FF2B5EF4-FFF2-40B4-BE49-F238E27FC236}">
                <a16:creationId xmlns:a16="http://schemas.microsoft.com/office/drawing/2014/main" id="{F409AC5B-0EDC-0A42-9AD2-B811BA7C6CBC}"/>
              </a:ext>
            </a:extLst>
          </p:cNvPr>
          <p:cNvPicPr>
            <a:picLocks noChangeAspect="1"/>
          </p:cNvPicPr>
          <p:nvPr/>
        </p:nvPicPr>
        <p:blipFill>
          <a:blip r:embed="rId2"/>
          <a:stretch>
            <a:fillRect/>
          </a:stretch>
        </p:blipFill>
        <p:spPr>
          <a:xfrm>
            <a:off x="4321632" y="742950"/>
            <a:ext cx="4467334" cy="3239414"/>
          </a:xfrm>
          <a:prstGeom prst="rect">
            <a:avLst/>
          </a:prstGeom>
        </p:spPr>
      </p:pic>
      <p:sp>
        <p:nvSpPr>
          <p:cNvPr id="6" name="Rectangle 5">
            <a:extLst>
              <a:ext uri="{FF2B5EF4-FFF2-40B4-BE49-F238E27FC236}">
                <a16:creationId xmlns:a16="http://schemas.microsoft.com/office/drawing/2014/main" id="{F8A6FCDC-85C3-D847-8C82-23D9DE07E556}"/>
              </a:ext>
            </a:extLst>
          </p:cNvPr>
          <p:cNvSpPr/>
          <p:nvPr/>
        </p:nvSpPr>
        <p:spPr>
          <a:xfrm>
            <a:off x="5908963" y="1510144"/>
            <a:ext cx="429491" cy="111861"/>
          </a:xfrm>
          <a:prstGeom prst="rect">
            <a:avLst/>
          </a:prstGeom>
          <a:noFill/>
          <a:ln w="12700">
            <a:solidFill>
              <a:schemeClr val="accent5"/>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latin typeface="Arial" pitchFamily="34" charset="0"/>
              <a:cs typeface="Arial" pitchFamily="34" charset="0"/>
            </a:endParaRPr>
          </a:p>
        </p:txBody>
      </p:sp>
      <p:sp>
        <p:nvSpPr>
          <p:cNvPr id="7" name="Rectangle 6">
            <a:extLst>
              <a:ext uri="{FF2B5EF4-FFF2-40B4-BE49-F238E27FC236}">
                <a16:creationId xmlns:a16="http://schemas.microsoft.com/office/drawing/2014/main" id="{EB00A6A2-995F-D242-B2FA-45D17736F796}"/>
              </a:ext>
            </a:extLst>
          </p:cNvPr>
          <p:cNvSpPr/>
          <p:nvPr/>
        </p:nvSpPr>
        <p:spPr>
          <a:xfrm>
            <a:off x="6905624" y="1374775"/>
            <a:ext cx="127289" cy="106793"/>
          </a:xfrm>
          <a:prstGeom prst="rect">
            <a:avLst/>
          </a:prstGeom>
          <a:noFill/>
          <a:ln w="12700">
            <a:solidFill>
              <a:schemeClr val="accent5"/>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latin typeface="Arial" pitchFamily="34" charset="0"/>
              <a:cs typeface="Arial" pitchFamily="34" charset="0"/>
            </a:endParaRPr>
          </a:p>
        </p:txBody>
      </p:sp>
    </p:spTree>
    <p:extLst>
      <p:ext uri="{BB962C8B-B14F-4D97-AF65-F5344CB8AC3E}">
        <p14:creationId xmlns:p14="http://schemas.microsoft.com/office/powerpoint/2010/main" val="31779537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7CBD081-C7E0-0E4B-9E2B-0B37DC979E1F}"/>
              </a:ext>
            </a:extLst>
          </p:cNvPr>
          <p:cNvSpPr>
            <a:spLocks noGrp="1"/>
          </p:cNvSpPr>
          <p:nvPr>
            <p:ph type="title"/>
          </p:nvPr>
        </p:nvSpPr>
        <p:spPr/>
        <p:txBody>
          <a:bodyPr/>
          <a:lstStyle/>
          <a:p>
            <a:r>
              <a:rPr lang="en-US" dirty="0"/>
              <a:t>CREATE AZURE SERVICE PRINCIPAL (skip if you already have one)</a:t>
            </a:r>
          </a:p>
        </p:txBody>
      </p:sp>
      <p:sp>
        <p:nvSpPr>
          <p:cNvPr id="7" name="Content Placeholder 6">
            <a:extLst>
              <a:ext uri="{FF2B5EF4-FFF2-40B4-BE49-F238E27FC236}">
                <a16:creationId xmlns:a16="http://schemas.microsoft.com/office/drawing/2014/main" id="{C1F8D935-0468-6740-AC76-76E0FD76EBCE}"/>
              </a:ext>
            </a:extLst>
          </p:cNvPr>
          <p:cNvSpPr>
            <a:spLocks noGrp="1"/>
          </p:cNvSpPr>
          <p:nvPr>
            <p:ph sz="quarter" idx="11"/>
          </p:nvPr>
        </p:nvSpPr>
        <p:spPr>
          <a:xfrm>
            <a:off x="317500" y="533401"/>
            <a:ext cx="8471465" cy="4372203"/>
          </a:xfrm>
        </p:spPr>
        <p:txBody>
          <a:bodyPr>
            <a:normAutofit fontScale="77500" lnSpcReduction="20000"/>
          </a:bodyPr>
          <a:lstStyle/>
          <a:p>
            <a:pPr marL="0" indent="0">
              <a:spcBef>
                <a:spcPts val="0"/>
              </a:spcBef>
              <a:buNone/>
            </a:pPr>
            <a:endParaRPr lang="en-US" sz="1400" dirty="0">
              <a:solidFill>
                <a:schemeClr val="tx1"/>
              </a:solidFill>
            </a:endParaRPr>
          </a:p>
          <a:p>
            <a:pPr marL="0" indent="0">
              <a:spcBef>
                <a:spcPts val="0"/>
              </a:spcBef>
              <a:buNone/>
            </a:pPr>
            <a:r>
              <a:rPr lang="en-US" sz="1400" dirty="0">
                <a:solidFill>
                  <a:schemeClr val="tx1"/>
                </a:solidFill>
              </a:rPr>
              <a:t>Please see:   -   </a:t>
            </a:r>
            <a:r>
              <a:rPr lang="en-US" sz="1400" dirty="0">
                <a:solidFill>
                  <a:schemeClr val="tx1"/>
                </a:solidFill>
                <a:hlinkClick r:id="rId2"/>
              </a:rPr>
              <a:t>Application and service principal objects in Azure Active Director</a:t>
            </a:r>
            <a:r>
              <a:rPr lang="en-US" sz="1400" dirty="0">
                <a:solidFill>
                  <a:schemeClr val="tx1"/>
                </a:solidFill>
                <a:hlinkClick r:id="rId2"/>
              </a:rPr>
              <a:t>y</a:t>
            </a:r>
            <a:r>
              <a:rPr lang="en-US" sz="1400" dirty="0">
                <a:solidFill>
                  <a:schemeClr val="tx1"/>
                </a:solidFill>
              </a:rPr>
              <a:t>   </a:t>
            </a:r>
          </a:p>
          <a:p>
            <a:pPr marL="0" indent="0">
              <a:spcBef>
                <a:spcPts val="0"/>
              </a:spcBef>
              <a:buNone/>
            </a:pPr>
            <a:r>
              <a:rPr lang="en-US" sz="1400" dirty="0">
                <a:solidFill>
                  <a:schemeClr val="tx1"/>
                </a:solidFill>
              </a:rPr>
              <a:t>   	          -   </a:t>
            </a:r>
            <a:r>
              <a:rPr lang="en-US" sz="1400" dirty="0">
                <a:solidFill>
                  <a:schemeClr val="tx1"/>
                </a:solidFill>
                <a:hlinkClick r:id="rId3"/>
              </a:rPr>
              <a:t>Create an Azure service principal with Azure CLI </a:t>
            </a:r>
            <a:endParaRPr lang="en-US" sz="1400" dirty="0">
              <a:solidFill>
                <a:schemeClr val="tx1"/>
              </a:solidFill>
            </a:endParaRPr>
          </a:p>
          <a:p>
            <a:pPr marL="0" indent="0">
              <a:spcBef>
                <a:spcPts val="0"/>
              </a:spcBef>
              <a:buNone/>
            </a:pPr>
            <a:endParaRPr lang="en-US" sz="1400" dirty="0">
              <a:solidFill>
                <a:schemeClr val="tx1"/>
              </a:solidFill>
            </a:endParaRPr>
          </a:p>
          <a:p>
            <a:pPr>
              <a:spcBef>
                <a:spcPts val="0"/>
              </a:spcBef>
              <a:buFont typeface="+mj-lt"/>
              <a:buAutoNum type="arabicPeriod"/>
            </a:pPr>
            <a:endParaRPr lang="en-US" sz="1200" dirty="0">
              <a:solidFill>
                <a:schemeClr val="bg2"/>
              </a:solidFill>
            </a:endParaRPr>
          </a:p>
          <a:p>
            <a:pPr>
              <a:spcBef>
                <a:spcPts val="0"/>
              </a:spcBef>
              <a:buFont typeface="+mj-lt"/>
              <a:buAutoNum type="arabicPeriod"/>
            </a:pPr>
            <a:r>
              <a:rPr lang="en-US" sz="1200" dirty="0">
                <a:solidFill>
                  <a:schemeClr val="bg2"/>
                </a:solidFill>
              </a:rPr>
              <a:t>Log into Azure CLI</a:t>
            </a:r>
          </a:p>
          <a:p>
            <a:pPr marL="0" indent="0">
              <a:spcBef>
                <a:spcPts val="0"/>
              </a:spcBef>
              <a:buNone/>
            </a:pPr>
            <a:endParaRPr lang="en-US" sz="1200" b="1" dirty="0">
              <a:solidFill>
                <a:schemeClr val="bg2"/>
              </a:solidFill>
              <a:latin typeface="Courier" pitchFamily="2" charset="0"/>
              <a:ea typeface="Calibri" panose="020F0502020204030204" pitchFamily="34" charset="0"/>
              <a:cs typeface="Times New Roman" panose="02020603050405020304" pitchFamily="18" charset="0"/>
            </a:endParaRPr>
          </a:p>
          <a:p>
            <a:pPr marL="0" indent="0">
              <a:spcBef>
                <a:spcPts val="0"/>
              </a:spcBef>
              <a:buNone/>
            </a:pPr>
            <a:r>
              <a:rPr lang="en-US" sz="1200" b="1" dirty="0">
                <a:solidFill>
                  <a:schemeClr val="bg2"/>
                </a:solidFill>
                <a:latin typeface="Courier" pitchFamily="2" charset="0"/>
                <a:ea typeface="Calibri" panose="020F0502020204030204" pitchFamily="34" charset="0"/>
                <a:cs typeface="Times New Roman" panose="02020603050405020304" pitchFamily="18" charset="0"/>
              </a:rPr>
              <a:t>	</a:t>
            </a:r>
            <a:r>
              <a:rPr lang="en-US" sz="1000" b="1" dirty="0">
                <a:latin typeface="Courier" pitchFamily="2" charset="0"/>
                <a:ea typeface="Calibri" panose="020F0502020204030204" pitchFamily="34" charset="0"/>
                <a:cs typeface="Times New Roman" panose="02020603050405020304" pitchFamily="18" charset="0"/>
              </a:rPr>
              <a:t>&gt; </a:t>
            </a:r>
            <a:r>
              <a:rPr lang="en-US" sz="1000" b="1" dirty="0" err="1">
                <a:latin typeface="Courier" pitchFamily="2" charset="0"/>
                <a:ea typeface="Calibri" panose="020F0502020204030204" pitchFamily="34" charset="0"/>
                <a:cs typeface="Times New Roman" panose="02020603050405020304" pitchFamily="18" charset="0"/>
              </a:rPr>
              <a:t>az</a:t>
            </a:r>
            <a:r>
              <a:rPr lang="en-US" sz="1000" b="1" dirty="0">
                <a:latin typeface="Courier" pitchFamily="2" charset="0"/>
                <a:ea typeface="Calibri" panose="020F0502020204030204" pitchFamily="34" charset="0"/>
                <a:cs typeface="Times New Roman" panose="02020603050405020304" pitchFamily="18" charset="0"/>
              </a:rPr>
              <a:t> login</a:t>
            </a:r>
          </a:p>
          <a:p>
            <a:pPr marL="0" indent="0">
              <a:buNone/>
            </a:pPr>
            <a:endParaRPr lang="en-US" sz="1000" dirty="0"/>
          </a:p>
          <a:p>
            <a:pPr>
              <a:spcBef>
                <a:spcPts val="0"/>
              </a:spcBef>
              <a:buFont typeface="+mj-lt"/>
              <a:buAutoNum type="arabicPeriod" startAt="2"/>
            </a:pPr>
            <a:r>
              <a:rPr lang="en-US" sz="1100" dirty="0">
                <a:solidFill>
                  <a:schemeClr val="bg2"/>
                </a:solidFill>
              </a:rPr>
              <a:t>Create service principal</a:t>
            </a:r>
          </a:p>
          <a:p>
            <a:pPr>
              <a:spcBef>
                <a:spcPts val="0"/>
              </a:spcBef>
              <a:buFont typeface="+mj-lt"/>
              <a:buAutoNum type="arabicPeriod" startAt="2"/>
            </a:pPr>
            <a:endParaRPr lang="en-US" sz="1000" dirty="0"/>
          </a:p>
          <a:p>
            <a:pPr marL="0" indent="0">
              <a:spcBef>
                <a:spcPts val="0"/>
              </a:spcBef>
              <a:buNone/>
            </a:pPr>
            <a:r>
              <a:rPr lang="en-US" sz="1000" b="1" dirty="0">
                <a:latin typeface="Courier" pitchFamily="2" charset="0"/>
              </a:rPr>
              <a:t>	&gt; </a:t>
            </a:r>
            <a:r>
              <a:rPr lang="en-US" sz="1000" b="1" dirty="0" err="1">
                <a:latin typeface="Courier" pitchFamily="2" charset="0"/>
              </a:rPr>
              <a:t>az</a:t>
            </a:r>
            <a:r>
              <a:rPr lang="en-US" sz="1000" b="1" dirty="0">
                <a:latin typeface="Courier" pitchFamily="2" charset="0"/>
              </a:rPr>
              <a:t> ad </a:t>
            </a:r>
            <a:r>
              <a:rPr lang="en-US" sz="1000" b="1" dirty="0" err="1">
                <a:latin typeface="Courier" pitchFamily="2" charset="0"/>
              </a:rPr>
              <a:t>sp</a:t>
            </a:r>
            <a:r>
              <a:rPr lang="en-US" sz="1000" b="1" dirty="0">
                <a:latin typeface="Courier" pitchFamily="2" charset="0"/>
              </a:rPr>
              <a:t> create-for-</a:t>
            </a:r>
            <a:r>
              <a:rPr lang="en-US" sz="1000" b="1" dirty="0" err="1">
                <a:latin typeface="Courier" pitchFamily="2" charset="0"/>
              </a:rPr>
              <a:t>rbac</a:t>
            </a:r>
            <a:r>
              <a:rPr lang="en-US" sz="1000" b="1" dirty="0">
                <a:latin typeface="Courier" pitchFamily="2" charset="0"/>
              </a:rPr>
              <a:t> --name </a:t>
            </a:r>
            <a:r>
              <a:rPr lang="en-US" sz="1000" b="1" dirty="0" err="1">
                <a:latin typeface="Courier" pitchFamily="2" charset="0"/>
              </a:rPr>
              <a:t>vmseries</a:t>
            </a:r>
            <a:r>
              <a:rPr lang="en-US" sz="1000" b="1" dirty="0">
                <a:latin typeface="Courier" pitchFamily="2" charset="0"/>
              </a:rPr>
              <a:t>-HA</a:t>
            </a:r>
          </a:p>
          <a:p>
            <a:pPr marL="0" indent="0">
              <a:spcBef>
                <a:spcPts val="0"/>
              </a:spcBef>
              <a:buNone/>
            </a:pPr>
            <a:r>
              <a:rPr lang="en-US" sz="1000" dirty="0">
                <a:latin typeface="Courier" pitchFamily="2" charset="0"/>
              </a:rPr>
              <a:t>	   {</a:t>
            </a:r>
          </a:p>
          <a:p>
            <a:pPr marL="0" indent="0">
              <a:spcBef>
                <a:spcPts val="0"/>
              </a:spcBef>
              <a:buNone/>
            </a:pPr>
            <a:r>
              <a:rPr lang="en-US" sz="1000" dirty="0">
                <a:latin typeface="Courier" pitchFamily="2" charset="0"/>
              </a:rPr>
              <a:t> 	      "</a:t>
            </a:r>
            <a:r>
              <a:rPr lang="en-US" sz="1000" dirty="0" err="1">
                <a:latin typeface="Courier" pitchFamily="2" charset="0"/>
              </a:rPr>
              <a:t>appId</a:t>
            </a:r>
            <a:r>
              <a:rPr lang="en-US" sz="1000" dirty="0">
                <a:latin typeface="Courier" pitchFamily="2" charset="0"/>
              </a:rPr>
              <a:t>": ”</a:t>
            </a:r>
            <a:r>
              <a:rPr lang="en-US" sz="1000" dirty="0">
                <a:highlight>
                  <a:srgbClr val="FFFF00"/>
                </a:highlight>
                <a:latin typeface="Courier" pitchFamily="2" charset="0"/>
              </a:rPr>
              <a:t>17c******-****-****-****-********061</a:t>
            </a:r>
            <a:r>
              <a:rPr lang="en-US" sz="1000" dirty="0">
                <a:latin typeface="Courier" pitchFamily="2" charset="0"/>
              </a:rPr>
              <a:t>",    </a:t>
            </a:r>
            <a:r>
              <a:rPr lang="en-US" sz="1000" b="1" dirty="0">
                <a:solidFill>
                  <a:schemeClr val="accent5"/>
                </a:solidFill>
                <a:latin typeface="+mn-lt"/>
                <a:sym typeface="Wingdings" pitchFamily="2" charset="2"/>
              </a:rPr>
              <a:t> </a:t>
            </a:r>
            <a:r>
              <a:rPr lang="en-US" sz="1000" b="1" dirty="0">
                <a:solidFill>
                  <a:schemeClr val="accent5"/>
                </a:solidFill>
                <a:latin typeface="+mn-lt"/>
              </a:rPr>
              <a:t>Client ID</a:t>
            </a:r>
          </a:p>
          <a:p>
            <a:pPr marL="0" indent="0">
              <a:spcBef>
                <a:spcPts val="0"/>
              </a:spcBef>
              <a:buNone/>
            </a:pPr>
            <a:r>
              <a:rPr lang="en-US" sz="1000" dirty="0">
                <a:latin typeface="Courier" pitchFamily="2" charset="0"/>
              </a:rPr>
              <a:t>  	      "</a:t>
            </a:r>
            <a:r>
              <a:rPr lang="en-US" sz="1000" dirty="0" err="1">
                <a:latin typeface="Courier" pitchFamily="2" charset="0"/>
              </a:rPr>
              <a:t>displayName</a:t>
            </a:r>
            <a:r>
              <a:rPr lang="en-US" sz="1000" dirty="0">
                <a:latin typeface="Courier" pitchFamily="2" charset="0"/>
              </a:rPr>
              <a:t>": "</a:t>
            </a:r>
            <a:r>
              <a:rPr lang="en-US" sz="1000" dirty="0" err="1">
                <a:latin typeface="Courier" pitchFamily="2" charset="0"/>
              </a:rPr>
              <a:t>vmseries</a:t>
            </a:r>
            <a:r>
              <a:rPr lang="en-US" sz="1000" dirty="0">
                <a:latin typeface="Courier" pitchFamily="2" charset="0"/>
              </a:rPr>
              <a:t>-HA",</a:t>
            </a:r>
          </a:p>
          <a:p>
            <a:pPr marL="0" indent="0">
              <a:spcBef>
                <a:spcPts val="0"/>
              </a:spcBef>
              <a:buNone/>
            </a:pPr>
            <a:r>
              <a:rPr lang="en-US" sz="1000" dirty="0">
                <a:latin typeface="Courier" pitchFamily="2" charset="0"/>
              </a:rPr>
              <a:t>  	      "name": "http://</a:t>
            </a:r>
            <a:r>
              <a:rPr lang="en-US" sz="1000" dirty="0" err="1">
                <a:latin typeface="Courier" pitchFamily="2" charset="0"/>
              </a:rPr>
              <a:t>vmseries</a:t>
            </a:r>
            <a:r>
              <a:rPr lang="en-US" sz="1000" dirty="0">
                <a:latin typeface="Courier" pitchFamily="2" charset="0"/>
              </a:rPr>
              <a:t>-HA",</a:t>
            </a:r>
          </a:p>
          <a:p>
            <a:pPr marL="0" indent="0">
              <a:spcBef>
                <a:spcPts val="0"/>
              </a:spcBef>
              <a:buNone/>
            </a:pPr>
            <a:r>
              <a:rPr lang="en-US" sz="1000" dirty="0">
                <a:latin typeface="Courier" pitchFamily="2" charset="0"/>
              </a:rPr>
              <a:t>  	      "password": ”</a:t>
            </a:r>
            <a:r>
              <a:rPr lang="en-US" sz="1000" dirty="0">
                <a:highlight>
                  <a:srgbClr val="FFFF00"/>
                </a:highlight>
                <a:latin typeface="Courier" pitchFamily="2" charset="0"/>
              </a:rPr>
              <a:t>*a36*****-****-****-****-********97b</a:t>
            </a:r>
            <a:r>
              <a:rPr lang="en-US" sz="1000" dirty="0">
                <a:latin typeface="Courier" pitchFamily="2" charset="0"/>
              </a:rPr>
              <a:t>", </a:t>
            </a:r>
            <a:r>
              <a:rPr lang="en-US" sz="1000" b="1" dirty="0">
                <a:solidFill>
                  <a:schemeClr val="accent5"/>
                </a:solidFill>
                <a:latin typeface="+mn-lt"/>
                <a:sym typeface="Wingdings" pitchFamily="2" charset="2"/>
              </a:rPr>
              <a:t></a:t>
            </a:r>
            <a:r>
              <a:rPr lang="en-US" sz="1000" b="1" dirty="0">
                <a:solidFill>
                  <a:schemeClr val="accent5"/>
                </a:solidFill>
                <a:latin typeface="+mn-lt"/>
              </a:rPr>
              <a:t> Client Secret</a:t>
            </a:r>
          </a:p>
          <a:p>
            <a:pPr marL="0" indent="0">
              <a:spcBef>
                <a:spcPts val="0"/>
              </a:spcBef>
              <a:buNone/>
            </a:pPr>
            <a:r>
              <a:rPr lang="en-US" sz="1000" dirty="0">
                <a:latin typeface="Courier" pitchFamily="2" charset="0"/>
              </a:rPr>
              <a:t>  	      "tenant": "</a:t>
            </a:r>
            <a:r>
              <a:rPr lang="en-US" sz="1000" dirty="0">
                <a:highlight>
                  <a:srgbClr val="FFFF00"/>
                </a:highlight>
                <a:latin typeface="Courier" pitchFamily="2" charset="0"/>
              </a:rPr>
              <a:t>52f*****-****-****-****-********b28</a:t>
            </a:r>
            <a:r>
              <a:rPr lang="en-US" sz="1000" dirty="0">
                <a:latin typeface="Courier" pitchFamily="2" charset="0"/>
              </a:rPr>
              <a:t>"     </a:t>
            </a:r>
            <a:r>
              <a:rPr lang="en-US" sz="1000" b="1" dirty="0">
                <a:solidFill>
                  <a:schemeClr val="accent5"/>
                </a:solidFill>
                <a:sym typeface="Wingdings" pitchFamily="2" charset="2"/>
              </a:rPr>
              <a:t></a:t>
            </a:r>
            <a:r>
              <a:rPr lang="en-US" sz="1000" b="1" dirty="0">
                <a:solidFill>
                  <a:schemeClr val="accent5"/>
                </a:solidFill>
              </a:rPr>
              <a:t> Tenant ID</a:t>
            </a:r>
          </a:p>
          <a:p>
            <a:pPr marL="0" indent="0">
              <a:spcBef>
                <a:spcPts val="0"/>
              </a:spcBef>
              <a:buNone/>
            </a:pPr>
            <a:r>
              <a:rPr lang="en-US" sz="1000" dirty="0">
                <a:latin typeface="Courier" pitchFamily="2" charset="0"/>
              </a:rPr>
              <a:t>	    }</a:t>
            </a:r>
            <a:endParaRPr lang="en-US" sz="1000" dirty="0"/>
          </a:p>
          <a:p>
            <a:pPr>
              <a:buFont typeface="+mj-lt"/>
              <a:buAutoNum type="arabicPeriod" startAt="3"/>
            </a:pPr>
            <a:r>
              <a:rPr lang="en-US" sz="1200" dirty="0">
                <a:solidFill>
                  <a:schemeClr val="bg2"/>
                </a:solidFill>
              </a:rPr>
              <a:t>Verify role</a:t>
            </a:r>
          </a:p>
          <a:p>
            <a:pPr marL="400050" lvl="1" indent="0">
              <a:spcBef>
                <a:spcPts val="0"/>
              </a:spcBef>
              <a:buNone/>
            </a:pPr>
            <a:endParaRPr lang="en-US" sz="1000" b="1" dirty="0">
              <a:latin typeface="Courier" pitchFamily="2" charset="0"/>
            </a:endParaRPr>
          </a:p>
          <a:p>
            <a:pPr marL="400050" lvl="1" indent="0">
              <a:spcBef>
                <a:spcPts val="0"/>
              </a:spcBef>
              <a:buNone/>
            </a:pPr>
            <a:r>
              <a:rPr lang="en-US" sz="1000" b="1" dirty="0">
                <a:latin typeface="Courier" pitchFamily="2" charset="0"/>
              </a:rPr>
              <a:t>&gt; </a:t>
            </a:r>
            <a:r>
              <a:rPr lang="en-US" sz="1000" b="1" dirty="0" err="1">
                <a:latin typeface="Courier" pitchFamily="2" charset="0"/>
              </a:rPr>
              <a:t>az</a:t>
            </a:r>
            <a:r>
              <a:rPr lang="en-US" sz="1000" b="1" dirty="0">
                <a:latin typeface="Courier" pitchFamily="2" charset="0"/>
              </a:rPr>
              <a:t> role assignment list --assignee </a:t>
            </a:r>
            <a:r>
              <a:rPr lang="en-US" sz="1000" b="1" dirty="0">
                <a:highlight>
                  <a:srgbClr val="FFFF00"/>
                </a:highlight>
                <a:latin typeface="Courier" pitchFamily="2" charset="0"/>
              </a:rPr>
              <a:t>17c******-****-****-****-********061 </a:t>
            </a:r>
          </a:p>
          <a:p>
            <a:pPr marL="400050" lvl="1" indent="0">
              <a:spcBef>
                <a:spcPts val="0"/>
              </a:spcBef>
              <a:buNone/>
            </a:pPr>
            <a:r>
              <a:rPr lang="en-US" sz="1000" dirty="0">
                <a:latin typeface="Courier" pitchFamily="2" charset="0"/>
              </a:rPr>
              <a:t>   [</a:t>
            </a:r>
          </a:p>
          <a:p>
            <a:pPr marL="400050" lvl="1" indent="0">
              <a:spcBef>
                <a:spcPts val="0"/>
              </a:spcBef>
              <a:buNone/>
            </a:pPr>
            <a:r>
              <a:rPr lang="en-US" sz="1000" dirty="0">
                <a:latin typeface="Courier" pitchFamily="2" charset="0"/>
              </a:rPr>
              <a:t>     {</a:t>
            </a:r>
          </a:p>
          <a:p>
            <a:pPr marL="400050" lvl="1" indent="0">
              <a:spcBef>
                <a:spcPts val="0"/>
              </a:spcBef>
              <a:buNone/>
            </a:pPr>
            <a:r>
              <a:rPr lang="en-US" sz="1000" dirty="0">
                <a:latin typeface="Courier" pitchFamily="2" charset="0"/>
              </a:rPr>
              <a:t>       "</a:t>
            </a:r>
            <a:r>
              <a:rPr lang="en-US" sz="1000" dirty="0" err="1">
                <a:latin typeface="Courier" pitchFamily="2" charset="0"/>
              </a:rPr>
              <a:t>canDelegate</a:t>
            </a:r>
            <a:r>
              <a:rPr lang="en-US" sz="1000" dirty="0">
                <a:latin typeface="Courier" pitchFamily="2" charset="0"/>
              </a:rPr>
              <a:t>": null,</a:t>
            </a:r>
          </a:p>
          <a:p>
            <a:pPr marL="400050" lvl="1" indent="0">
              <a:spcBef>
                <a:spcPts val="0"/>
              </a:spcBef>
              <a:buNone/>
            </a:pPr>
            <a:r>
              <a:rPr lang="en-US" sz="1000" dirty="0">
                <a:latin typeface="Courier" pitchFamily="2" charset="0"/>
              </a:rPr>
              <a:t>       "id": "/subscriptions/</a:t>
            </a:r>
            <a:r>
              <a:rPr lang="en-US" sz="1000" dirty="0">
                <a:solidFill>
                  <a:schemeClr val="accent5"/>
                </a:solidFill>
              </a:rPr>
              <a:t>&lt;</a:t>
            </a:r>
            <a:r>
              <a:rPr lang="en-US" sz="1000" b="1" dirty="0" err="1">
                <a:solidFill>
                  <a:schemeClr val="accent5"/>
                </a:solidFill>
              </a:rPr>
              <a:t>subscription_id</a:t>
            </a:r>
            <a:r>
              <a:rPr lang="en-US" sz="1000" dirty="0">
                <a:solidFill>
                  <a:schemeClr val="accent5"/>
                </a:solidFill>
              </a:rPr>
              <a:t>&gt;</a:t>
            </a:r>
            <a:r>
              <a:rPr lang="en-US" sz="1000" dirty="0">
                <a:latin typeface="Courier" pitchFamily="2" charset="0"/>
              </a:rPr>
              <a:t>/providers/</a:t>
            </a:r>
            <a:r>
              <a:rPr lang="en-US" sz="1000" dirty="0" err="1">
                <a:latin typeface="Courier" pitchFamily="2" charset="0"/>
              </a:rPr>
              <a:t>Microsoft.Authorization</a:t>
            </a:r>
            <a:r>
              <a:rPr lang="en-US" sz="1000" dirty="0">
                <a:latin typeface="Courier" pitchFamily="2" charset="0"/>
              </a:rPr>
              <a:t>/</a:t>
            </a:r>
            <a:r>
              <a:rPr lang="en-US" sz="1000" dirty="0" err="1">
                <a:latin typeface="Courier" pitchFamily="2" charset="0"/>
              </a:rPr>
              <a:t>roleAssignments</a:t>
            </a:r>
            <a:r>
              <a:rPr lang="en-US" sz="1000" dirty="0">
                <a:latin typeface="Courier" pitchFamily="2" charset="0"/>
              </a:rPr>
              <a:t>/&lt;redacted&gt;",</a:t>
            </a:r>
          </a:p>
          <a:p>
            <a:pPr marL="400050" lvl="1" indent="0">
              <a:spcBef>
                <a:spcPts val="0"/>
              </a:spcBef>
              <a:buNone/>
            </a:pPr>
            <a:r>
              <a:rPr lang="en-US" sz="1000" dirty="0">
                <a:latin typeface="Courier" pitchFamily="2" charset="0"/>
              </a:rPr>
              <a:t>       "name": "&lt;redacted&gt;",</a:t>
            </a:r>
          </a:p>
          <a:p>
            <a:pPr marL="400050" lvl="1" indent="0">
              <a:spcBef>
                <a:spcPts val="0"/>
              </a:spcBef>
              <a:buNone/>
            </a:pPr>
            <a:r>
              <a:rPr lang="en-US" sz="1000" dirty="0">
                <a:latin typeface="Courier" pitchFamily="2" charset="0"/>
              </a:rPr>
              <a:t>       "</a:t>
            </a:r>
            <a:r>
              <a:rPr lang="en-US" sz="1000" dirty="0" err="1">
                <a:latin typeface="Courier" pitchFamily="2" charset="0"/>
              </a:rPr>
              <a:t>principalId</a:t>
            </a:r>
            <a:r>
              <a:rPr lang="en-US" sz="1000" dirty="0">
                <a:latin typeface="Courier" pitchFamily="2" charset="0"/>
              </a:rPr>
              <a:t>": "&lt;redacted&gt;",</a:t>
            </a:r>
          </a:p>
          <a:p>
            <a:pPr marL="400050" lvl="1" indent="0">
              <a:spcBef>
                <a:spcPts val="0"/>
              </a:spcBef>
              <a:buNone/>
            </a:pPr>
            <a:r>
              <a:rPr lang="en-US" sz="1000" dirty="0">
                <a:latin typeface="Courier" pitchFamily="2" charset="0"/>
              </a:rPr>
              <a:t>       "</a:t>
            </a:r>
            <a:r>
              <a:rPr lang="en-US" sz="1000" dirty="0" err="1">
                <a:latin typeface="Courier" pitchFamily="2" charset="0"/>
              </a:rPr>
              <a:t>principalName</a:t>
            </a:r>
            <a:r>
              <a:rPr lang="en-US" sz="1000" dirty="0">
                <a:latin typeface="Courier" pitchFamily="2" charset="0"/>
              </a:rPr>
              <a:t>": "http://</a:t>
            </a:r>
            <a:r>
              <a:rPr lang="en-US" sz="1000" dirty="0" err="1">
                <a:latin typeface="Courier" pitchFamily="2" charset="0"/>
              </a:rPr>
              <a:t>vmseries</a:t>
            </a:r>
            <a:r>
              <a:rPr lang="en-US" sz="1000" dirty="0">
                <a:latin typeface="Courier" pitchFamily="2" charset="0"/>
              </a:rPr>
              <a:t>-HA",</a:t>
            </a:r>
          </a:p>
          <a:p>
            <a:pPr marL="400050" lvl="1" indent="0">
              <a:spcBef>
                <a:spcPts val="0"/>
              </a:spcBef>
              <a:buNone/>
            </a:pPr>
            <a:r>
              <a:rPr lang="en-US" sz="1000" dirty="0">
                <a:latin typeface="Courier" pitchFamily="2" charset="0"/>
              </a:rPr>
              <a:t>       "</a:t>
            </a:r>
            <a:r>
              <a:rPr lang="en-US" sz="1000" dirty="0" err="1">
                <a:latin typeface="Courier" pitchFamily="2" charset="0"/>
              </a:rPr>
              <a:t>roleDefinitionId</a:t>
            </a:r>
            <a:r>
              <a:rPr lang="en-US" sz="1000" dirty="0">
                <a:latin typeface="Courier" pitchFamily="2" charset="0"/>
              </a:rPr>
              <a:t>": "&lt;redacted&gt;",</a:t>
            </a:r>
          </a:p>
          <a:p>
            <a:pPr marL="400050" lvl="1" indent="0">
              <a:spcBef>
                <a:spcPts val="0"/>
              </a:spcBef>
              <a:buNone/>
            </a:pPr>
            <a:r>
              <a:rPr lang="en-US" sz="1000" dirty="0">
                <a:latin typeface="Courier" pitchFamily="2" charset="0"/>
              </a:rPr>
              <a:t>       "</a:t>
            </a:r>
            <a:r>
              <a:rPr lang="en-US" sz="1000" dirty="0" err="1">
                <a:latin typeface="Courier" pitchFamily="2" charset="0"/>
              </a:rPr>
              <a:t>roleDefinitionName</a:t>
            </a:r>
            <a:r>
              <a:rPr lang="en-US" sz="1000" dirty="0">
                <a:latin typeface="Courier" pitchFamily="2" charset="0"/>
              </a:rPr>
              <a:t>": "Contributor", </a:t>
            </a:r>
            <a:r>
              <a:rPr lang="en-US" sz="1000" b="1" dirty="0">
                <a:solidFill>
                  <a:schemeClr val="accent3">
                    <a:lumMod val="75000"/>
                  </a:schemeClr>
                </a:solidFill>
                <a:sym typeface="Wingdings" pitchFamily="2" charset="2"/>
              </a:rPr>
              <a:t> Valid role</a:t>
            </a:r>
            <a:endParaRPr lang="en-US" sz="1000" b="1" dirty="0">
              <a:solidFill>
                <a:schemeClr val="accent3">
                  <a:lumMod val="75000"/>
                </a:schemeClr>
              </a:solidFill>
            </a:endParaRPr>
          </a:p>
          <a:p>
            <a:pPr marL="400050" lvl="1" indent="0">
              <a:spcBef>
                <a:spcPts val="0"/>
              </a:spcBef>
              <a:buNone/>
            </a:pPr>
            <a:r>
              <a:rPr lang="en-US" sz="1000" dirty="0">
                <a:latin typeface="Courier" pitchFamily="2" charset="0"/>
              </a:rPr>
              <a:t>       "scope": “&lt;redacted&gt;",</a:t>
            </a:r>
          </a:p>
          <a:p>
            <a:pPr marL="400050" lvl="1" indent="0">
              <a:spcBef>
                <a:spcPts val="0"/>
              </a:spcBef>
              <a:buNone/>
            </a:pPr>
            <a:r>
              <a:rPr lang="en-US" sz="1000" dirty="0">
                <a:latin typeface="Courier" pitchFamily="2" charset="0"/>
              </a:rPr>
              <a:t>       "type": "</a:t>
            </a:r>
            <a:r>
              <a:rPr lang="en-US" sz="1000" dirty="0" err="1">
                <a:latin typeface="Courier" pitchFamily="2" charset="0"/>
              </a:rPr>
              <a:t>Microsoft.Authorization</a:t>
            </a:r>
            <a:r>
              <a:rPr lang="en-US" sz="1000" dirty="0">
                <a:latin typeface="Courier" pitchFamily="2" charset="0"/>
              </a:rPr>
              <a:t>/</a:t>
            </a:r>
            <a:r>
              <a:rPr lang="en-US" sz="1000" dirty="0" err="1">
                <a:latin typeface="Courier" pitchFamily="2" charset="0"/>
              </a:rPr>
              <a:t>roleAssignments</a:t>
            </a:r>
            <a:r>
              <a:rPr lang="en-US" sz="1000" dirty="0">
                <a:latin typeface="Courier" pitchFamily="2" charset="0"/>
              </a:rPr>
              <a:t>"</a:t>
            </a:r>
          </a:p>
          <a:p>
            <a:pPr marL="400050" lvl="1" indent="0">
              <a:spcBef>
                <a:spcPts val="0"/>
              </a:spcBef>
              <a:buNone/>
            </a:pPr>
            <a:r>
              <a:rPr lang="en-US" sz="1000" dirty="0">
                <a:latin typeface="Courier" pitchFamily="2" charset="0"/>
              </a:rPr>
              <a:t>     }</a:t>
            </a:r>
          </a:p>
          <a:p>
            <a:pPr marL="400050" lvl="1" indent="0">
              <a:spcBef>
                <a:spcPts val="0"/>
              </a:spcBef>
              <a:buNone/>
            </a:pPr>
            <a:r>
              <a:rPr lang="en-US" sz="1000" dirty="0">
                <a:latin typeface="Courier" pitchFamily="2" charset="0"/>
              </a:rPr>
              <a:t>   ]</a:t>
            </a:r>
            <a:endParaRPr lang="en-US" dirty="0">
              <a:latin typeface="Courier" pitchFamily="2" charset="0"/>
            </a:endParaRPr>
          </a:p>
        </p:txBody>
      </p:sp>
      <p:sp>
        <p:nvSpPr>
          <p:cNvPr id="4" name="Slide Number Placeholder 3">
            <a:extLst>
              <a:ext uri="{FF2B5EF4-FFF2-40B4-BE49-F238E27FC236}">
                <a16:creationId xmlns:a16="http://schemas.microsoft.com/office/drawing/2014/main" id="{645758B4-9696-4E4F-8720-D21D95CFCAE5}"/>
              </a:ext>
            </a:extLst>
          </p:cNvPr>
          <p:cNvSpPr>
            <a:spLocks noGrp="1"/>
          </p:cNvSpPr>
          <p:nvPr>
            <p:ph type="sldNum" sz="quarter" idx="12"/>
          </p:nvPr>
        </p:nvSpPr>
        <p:spPr/>
        <p:txBody>
          <a:bodyPr/>
          <a:lstStyle/>
          <a:p>
            <a:fld id="{2993CA60-2B53-4F4B-9B5D-BDFFCE129C5C}" type="slidenum">
              <a:rPr lang="en-US" altLang="en-US" smtClean="0"/>
              <a:pPr/>
              <a:t>11</a:t>
            </a:fld>
            <a:r>
              <a:rPr lang="en-US" altLang="en-US"/>
              <a:t>  |  </a:t>
            </a:r>
            <a:r>
              <a:rPr lang="en-US"/>
              <a:t>© 2019 Palo Alto Networks, Inc. All Rights Reserved.</a:t>
            </a:r>
            <a:endParaRPr lang="en-US" altLang="en-US" dirty="0"/>
          </a:p>
        </p:txBody>
      </p:sp>
    </p:spTree>
    <p:extLst>
      <p:ext uri="{BB962C8B-B14F-4D97-AF65-F5344CB8AC3E}">
        <p14:creationId xmlns:p14="http://schemas.microsoft.com/office/powerpoint/2010/main" val="24712535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28507F-2A06-DB4A-937B-E8DA697CCB36}"/>
              </a:ext>
            </a:extLst>
          </p:cNvPr>
          <p:cNvSpPr>
            <a:spLocks noGrp="1"/>
          </p:cNvSpPr>
          <p:nvPr>
            <p:ph type="title"/>
          </p:nvPr>
        </p:nvSpPr>
        <p:spPr/>
        <p:txBody>
          <a:bodyPr>
            <a:normAutofit/>
          </a:bodyPr>
          <a:lstStyle/>
          <a:p>
            <a:r>
              <a:rPr lang="en-US" dirty="0"/>
              <a:t>STEP 7.  CONFIGURE AZURE HA PLUGIN</a:t>
            </a:r>
          </a:p>
        </p:txBody>
      </p:sp>
      <p:sp>
        <p:nvSpPr>
          <p:cNvPr id="3" name="Content Placeholder 2">
            <a:extLst>
              <a:ext uri="{FF2B5EF4-FFF2-40B4-BE49-F238E27FC236}">
                <a16:creationId xmlns:a16="http://schemas.microsoft.com/office/drawing/2014/main" id="{2F31C5B1-157F-8F4A-89DF-BF572048CB6C}"/>
              </a:ext>
            </a:extLst>
          </p:cNvPr>
          <p:cNvSpPr>
            <a:spLocks noGrp="1"/>
          </p:cNvSpPr>
          <p:nvPr>
            <p:ph sz="quarter" idx="11"/>
          </p:nvPr>
        </p:nvSpPr>
        <p:spPr/>
        <p:txBody>
          <a:bodyPr>
            <a:noAutofit/>
          </a:bodyPr>
          <a:lstStyle/>
          <a:p>
            <a:pPr marL="0" indent="0">
              <a:buNone/>
            </a:pPr>
            <a:r>
              <a:rPr lang="en-US" sz="1100" dirty="0"/>
              <a:t>1.  Device </a:t>
            </a:r>
            <a:r>
              <a:rPr lang="en-US" sz="1100" dirty="0">
                <a:sym typeface="Wingdings" pitchFamily="2" charset="2"/>
              </a:rPr>
              <a:t> VM-Series  Azure HA Configuration</a:t>
            </a:r>
          </a:p>
          <a:p>
            <a:pPr marL="457200" lvl="1" indent="0">
              <a:buNone/>
            </a:pPr>
            <a:r>
              <a:rPr lang="en-US" sz="1100" dirty="0">
                <a:sym typeface="Wingdings" pitchFamily="2" charset="2"/>
              </a:rPr>
              <a:t> Enter your Azure service principal parameters</a:t>
            </a:r>
          </a:p>
          <a:p>
            <a:pPr marL="228600" indent="-228600">
              <a:buFont typeface="+mj-lt"/>
              <a:buAutoNum type="arabicPeriod" startAt="2"/>
            </a:pPr>
            <a:endParaRPr lang="en-US" sz="1100" dirty="0"/>
          </a:p>
          <a:p>
            <a:pPr marL="0" indent="0">
              <a:buNone/>
            </a:pPr>
            <a:r>
              <a:rPr lang="en-US" sz="1100" dirty="0"/>
              <a:t>2.  Click </a:t>
            </a:r>
            <a:r>
              <a:rPr lang="en-US" sz="1100" dirty="0">
                <a:solidFill>
                  <a:schemeClr val="bg2"/>
                </a:solidFill>
              </a:rPr>
              <a:t>Validate </a:t>
            </a:r>
            <a:r>
              <a:rPr lang="en-US" sz="1100" dirty="0"/>
              <a:t>to test plugin authentication.</a:t>
            </a:r>
          </a:p>
          <a:p>
            <a:pPr marL="0" indent="0">
              <a:buNone/>
            </a:pPr>
            <a:endParaRPr lang="en-US" sz="1100" b="1" dirty="0">
              <a:solidFill>
                <a:schemeClr val="accent5"/>
              </a:solidFill>
            </a:endParaRPr>
          </a:p>
          <a:p>
            <a:pPr marL="0" indent="0" algn="ctr">
              <a:buNone/>
            </a:pPr>
            <a:r>
              <a:rPr lang="en-US" sz="1400" b="1" i="1" u="sng" dirty="0">
                <a:solidFill>
                  <a:schemeClr val="accent5"/>
                </a:solidFill>
                <a:sym typeface="Wingdings" pitchFamily="2" charset="2"/>
              </a:rPr>
              <a:t>COMMIT CHANGES</a:t>
            </a:r>
            <a:endParaRPr lang="en-US" sz="1400" b="1" dirty="0">
              <a:solidFill>
                <a:srgbClr val="FF0000"/>
              </a:solidFill>
              <a:sym typeface="Wingdings" pitchFamily="2" charset="2"/>
            </a:endParaRPr>
          </a:p>
          <a:p>
            <a:pPr marL="0" indent="0" algn="ctr">
              <a:buNone/>
            </a:pPr>
            <a:r>
              <a:rPr lang="en-US" sz="1100" b="1" dirty="0">
                <a:solidFill>
                  <a:srgbClr val="FF0000"/>
                </a:solidFill>
                <a:sym typeface="Wingdings" pitchFamily="2" charset="2"/>
              </a:rPr>
              <a:t>The imported configuration has a default username &amp; password</a:t>
            </a:r>
          </a:p>
          <a:p>
            <a:pPr marL="0" indent="0" algn="ctr">
              <a:buNone/>
            </a:pPr>
            <a:r>
              <a:rPr lang="en-US" sz="1100" b="1" dirty="0" err="1">
                <a:solidFill>
                  <a:srgbClr val="FF0000"/>
                </a:solidFill>
                <a:sym typeface="Wingdings" pitchFamily="2" charset="2"/>
              </a:rPr>
              <a:t>UN:</a:t>
            </a:r>
            <a:r>
              <a:rPr lang="en-US" sz="1100" dirty="0" err="1">
                <a:solidFill>
                  <a:srgbClr val="FF0000"/>
                </a:solidFill>
                <a:sym typeface="Wingdings" pitchFamily="2" charset="2"/>
              </a:rPr>
              <a:t>paloalto</a:t>
            </a:r>
            <a:r>
              <a:rPr lang="en-US" sz="1100" b="1" dirty="0">
                <a:solidFill>
                  <a:srgbClr val="FF0000"/>
                </a:solidFill>
                <a:sym typeface="Wingdings" pitchFamily="2" charset="2"/>
              </a:rPr>
              <a:t> / PW:</a:t>
            </a:r>
            <a:r>
              <a:rPr lang="en-US" sz="1100" dirty="0">
                <a:solidFill>
                  <a:srgbClr val="FF0000"/>
                </a:solidFill>
                <a:sym typeface="Wingdings" pitchFamily="2" charset="2"/>
              </a:rPr>
              <a:t>PanPassword123</a:t>
            </a:r>
            <a:r>
              <a:rPr lang="en-US" sz="1100" b="1" dirty="0">
                <a:solidFill>
                  <a:srgbClr val="FF0000"/>
                </a:solidFill>
                <a:sym typeface="Wingdings" pitchFamily="2" charset="2"/>
              </a:rPr>
              <a:t>!</a:t>
            </a:r>
          </a:p>
          <a:p>
            <a:pPr marL="0" indent="0">
              <a:buNone/>
            </a:pPr>
            <a:endParaRPr lang="en-US" sz="1100" dirty="0"/>
          </a:p>
        </p:txBody>
      </p:sp>
      <p:sp>
        <p:nvSpPr>
          <p:cNvPr id="4" name="Slide Number Placeholder 3">
            <a:extLst>
              <a:ext uri="{FF2B5EF4-FFF2-40B4-BE49-F238E27FC236}">
                <a16:creationId xmlns:a16="http://schemas.microsoft.com/office/drawing/2014/main" id="{F602DB14-C7F6-6044-B8C6-5655CB403FFD}"/>
              </a:ext>
            </a:extLst>
          </p:cNvPr>
          <p:cNvSpPr>
            <a:spLocks noGrp="1"/>
          </p:cNvSpPr>
          <p:nvPr>
            <p:ph type="sldNum" sz="quarter" idx="12"/>
          </p:nvPr>
        </p:nvSpPr>
        <p:spPr/>
        <p:txBody>
          <a:bodyPr/>
          <a:lstStyle/>
          <a:p>
            <a:fld id="{2993CA60-2B53-4F4B-9B5D-BDFFCE129C5C}" type="slidenum">
              <a:rPr lang="en-US" altLang="en-US" smtClean="0"/>
              <a:pPr/>
              <a:t>12</a:t>
            </a:fld>
            <a:r>
              <a:rPr lang="en-US" altLang="en-US"/>
              <a:t>  |  </a:t>
            </a:r>
            <a:r>
              <a:rPr lang="en-US"/>
              <a:t>© 2019 Palo Alto Networks, Inc. All Rights Reserved.</a:t>
            </a:r>
            <a:endParaRPr lang="en-US" altLang="en-US" dirty="0"/>
          </a:p>
        </p:txBody>
      </p:sp>
      <p:pic>
        <p:nvPicPr>
          <p:cNvPr id="6" name="Picture 5">
            <a:extLst>
              <a:ext uri="{FF2B5EF4-FFF2-40B4-BE49-F238E27FC236}">
                <a16:creationId xmlns:a16="http://schemas.microsoft.com/office/drawing/2014/main" id="{345A81F4-BCE1-AD4F-90FE-E8576135B1FC}"/>
              </a:ext>
            </a:extLst>
          </p:cNvPr>
          <p:cNvPicPr>
            <a:picLocks noChangeAspect="1"/>
          </p:cNvPicPr>
          <p:nvPr/>
        </p:nvPicPr>
        <p:blipFill>
          <a:blip r:embed="rId2"/>
          <a:stretch>
            <a:fillRect/>
          </a:stretch>
        </p:blipFill>
        <p:spPr>
          <a:xfrm>
            <a:off x="4572000" y="648081"/>
            <a:ext cx="4540926" cy="3847338"/>
          </a:xfrm>
          <a:prstGeom prst="rect">
            <a:avLst/>
          </a:prstGeom>
        </p:spPr>
      </p:pic>
      <p:sp>
        <p:nvSpPr>
          <p:cNvPr id="8" name="Rectangle 7">
            <a:extLst>
              <a:ext uri="{FF2B5EF4-FFF2-40B4-BE49-F238E27FC236}">
                <a16:creationId xmlns:a16="http://schemas.microsoft.com/office/drawing/2014/main" id="{DFEE848D-C333-A149-8623-52612EB4DDA2}"/>
              </a:ext>
            </a:extLst>
          </p:cNvPr>
          <p:cNvSpPr/>
          <p:nvPr/>
        </p:nvSpPr>
        <p:spPr>
          <a:xfrm>
            <a:off x="4619424" y="4048190"/>
            <a:ext cx="1165914" cy="107641"/>
          </a:xfrm>
          <a:prstGeom prst="rect">
            <a:avLst/>
          </a:prstGeom>
          <a:noFill/>
          <a:ln w="12700">
            <a:solidFill>
              <a:schemeClr val="accent5"/>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latin typeface="Arial" pitchFamily="34" charset="0"/>
              <a:cs typeface="Arial" pitchFamily="34" charset="0"/>
            </a:endParaRPr>
          </a:p>
        </p:txBody>
      </p:sp>
      <p:sp>
        <p:nvSpPr>
          <p:cNvPr id="9" name="Rectangle 8">
            <a:extLst>
              <a:ext uri="{FF2B5EF4-FFF2-40B4-BE49-F238E27FC236}">
                <a16:creationId xmlns:a16="http://schemas.microsoft.com/office/drawing/2014/main" id="{D394EE29-9FEF-DA4E-90E2-FD9FAEDF6291}"/>
              </a:ext>
            </a:extLst>
          </p:cNvPr>
          <p:cNvSpPr/>
          <p:nvPr/>
        </p:nvSpPr>
        <p:spPr>
          <a:xfrm>
            <a:off x="8663354" y="1984930"/>
            <a:ext cx="163144" cy="131086"/>
          </a:xfrm>
          <a:prstGeom prst="rect">
            <a:avLst/>
          </a:prstGeom>
          <a:noFill/>
          <a:ln w="12700">
            <a:solidFill>
              <a:schemeClr val="accent5"/>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latin typeface="Arial" pitchFamily="34" charset="0"/>
              <a:cs typeface="Arial" pitchFamily="34" charset="0"/>
            </a:endParaRPr>
          </a:p>
        </p:txBody>
      </p:sp>
      <p:sp>
        <p:nvSpPr>
          <p:cNvPr id="10" name="Rectangle 9">
            <a:extLst>
              <a:ext uri="{FF2B5EF4-FFF2-40B4-BE49-F238E27FC236}">
                <a16:creationId xmlns:a16="http://schemas.microsoft.com/office/drawing/2014/main" id="{598FD925-7DFD-E84C-9476-474F7CAE05D7}"/>
              </a:ext>
            </a:extLst>
          </p:cNvPr>
          <p:cNvSpPr/>
          <p:nvPr/>
        </p:nvSpPr>
        <p:spPr>
          <a:xfrm>
            <a:off x="6002748" y="3338944"/>
            <a:ext cx="403914" cy="166256"/>
          </a:xfrm>
          <a:prstGeom prst="rect">
            <a:avLst/>
          </a:prstGeom>
          <a:noFill/>
          <a:ln w="12700">
            <a:solidFill>
              <a:schemeClr val="accent5"/>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latin typeface="Arial" pitchFamily="34" charset="0"/>
              <a:cs typeface="Arial" pitchFamily="34" charset="0"/>
            </a:endParaRPr>
          </a:p>
        </p:txBody>
      </p:sp>
    </p:spTree>
    <p:extLst>
      <p:ext uri="{BB962C8B-B14F-4D97-AF65-F5344CB8AC3E}">
        <p14:creationId xmlns:p14="http://schemas.microsoft.com/office/powerpoint/2010/main" val="1659569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EF6285E2-0ECB-3043-A9DE-9D8FF2B975E5}"/>
              </a:ext>
            </a:extLst>
          </p:cNvPr>
          <p:cNvSpPr>
            <a:spLocks noGrp="1"/>
          </p:cNvSpPr>
          <p:nvPr>
            <p:ph type="body" sz="quarter" idx="10"/>
          </p:nvPr>
        </p:nvSpPr>
        <p:spPr/>
        <p:txBody>
          <a:bodyPr/>
          <a:lstStyle/>
          <a:p>
            <a:pPr algn="ctr"/>
            <a:endParaRPr lang="en-US" dirty="0"/>
          </a:p>
          <a:p>
            <a:pPr algn="ctr"/>
            <a:r>
              <a:rPr lang="en-US" dirty="0"/>
              <a:t>CONFIGURE</a:t>
            </a:r>
          </a:p>
          <a:p>
            <a:pPr algn="ctr"/>
            <a:r>
              <a:rPr lang="en-US" dirty="0"/>
              <a:t> </a:t>
            </a:r>
            <a:r>
              <a:rPr lang="en-US" b="1" dirty="0">
                <a:solidFill>
                  <a:schemeClr val="accent5"/>
                </a:solidFill>
              </a:rPr>
              <a:t>PASSIVE</a:t>
            </a:r>
            <a:r>
              <a:rPr lang="en-US" dirty="0"/>
              <a:t> FIREWALL</a:t>
            </a:r>
          </a:p>
        </p:txBody>
      </p:sp>
      <p:sp>
        <p:nvSpPr>
          <p:cNvPr id="4" name="Slide Number Placeholder 3">
            <a:extLst>
              <a:ext uri="{FF2B5EF4-FFF2-40B4-BE49-F238E27FC236}">
                <a16:creationId xmlns:a16="http://schemas.microsoft.com/office/drawing/2014/main" id="{F2180A8B-1129-7E42-8FB9-AAADDEF37126}"/>
              </a:ext>
            </a:extLst>
          </p:cNvPr>
          <p:cNvSpPr>
            <a:spLocks noGrp="1"/>
          </p:cNvSpPr>
          <p:nvPr>
            <p:ph type="sldNum" sz="quarter" idx="4294967295"/>
          </p:nvPr>
        </p:nvSpPr>
        <p:spPr>
          <a:xfrm>
            <a:off x="0" y="4905375"/>
            <a:ext cx="3436938" cy="219075"/>
          </a:xfrm>
        </p:spPr>
        <p:txBody>
          <a:bodyPr/>
          <a:lstStyle/>
          <a:p>
            <a:fld id="{2993CA60-2B53-4F4B-9B5D-BDFFCE129C5C}" type="slidenum">
              <a:rPr lang="en-US" altLang="en-US" smtClean="0"/>
              <a:pPr/>
              <a:t>13</a:t>
            </a:fld>
            <a:r>
              <a:rPr lang="en-US" altLang="en-US"/>
              <a:t>  |  </a:t>
            </a:r>
            <a:r>
              <a:rPr lang="en-US"/>
              <a:t>© 2019 Palo Alto Networks, Inc. All Rights Reserved.</a:t>
            </a:r>
            <a:endParaRPr lang="en-US" altLang="en-US" dirty="0"/>
          </a:p>
        </p:txBody>
      </p:sp>
    </p:spTree>
    <p:extLst>
      <p:ext uri="{BB962C8B-B14F-4D97-AF65-F5344CB8AC3E}">
        <p14:creationId xmlns:p14="http://schemas.microsoft.com/office/powerpoint/2010/main" val="2264070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E1F3F6D-D558-B04B-90C1-7D2FC809EF38}"/>
              </a:ext>
            </a:extLst>
          </p:cNvPr>
          <p:cNvSpPr>
            <a:spLocks noGrp="1"/>
          </p:cNvSpPr>
          <p:nvPr>
            <p:ph type="title"/>
          </p:nvPr>
        </p:nvSpPr>
        <p:spPr/>
        <p:txBody>
          <a:bodyPr/>
          <a:lstStyle/>
          <a:p>
            <a:r>
              <a:rPr lang="en-US" dirty="0"/>
              <a:t>STEP 8.  ACCESS </a:t>
            </a:r>
            <a:r>
              <a:rPr lang="en-US" dirty="0">
                <a:solidFill>
                  <a:schemeClr val="accent5"/>
                </a:solidFill>
              </a:rPr>
              <a:t>PASSIVE FW </a:t>
            </a:r>
            <a:r>
              <a:rPr lang="en-US" dirty="0"/>
              <a:t>GUI</a:t>
            </a:r>
          </a:p>
        </p:txBody>
      </p:sp>
      <p:sp>
        <p:nvSpPr>
          <p:cNvPr id="3" name="Content Placeholder 2">
            <a:extLst>
              <a:ext uri="{FF2B5EF4-FFF2-40B4-BE49-F238E27FC236}">
                <a16:creationId xmlns:a16="http://schemas.microsoft.com/office/drawing/2014/main" id="{84849779-BA5C-E24E-8753-5389C9DF3327}"/>
              </a:ext>
            </a:extLst>
          </p:cNvPr>
          <p:cNvSpPr>
            <a:spLocks noGrp="1"/>
          </p:cNvSpPr>
          <p:nvPr>
            <p:ph sz="quarter" idx="11"/>
          </p:nvPr>
        </p:nvSpPr>
        <p:spPr>
          <a:xfrm>
            <a:off x="391457" y="1307167"/>
            <a:ext cx="3754377" cy="327420"/>
          </a:xfrm>
        </p:spPr>
        <p:txBody>
          <a:bodyPr>
            <a:normAutofit/>
          </a:bodyPr>
          <a:lstStyle/>
          <a:p>
            <a:pPr marL="0" indent="0">
              <a:buNone/>
            </a:pPr>
            <a:r>
              <a:rPr lang="en-US" sz="1100" dirty="0"/>
              <a:t>1.  Overview </a:t>
            </a:r>
            <a:r>
              <a:rPr lang="en-US" sz="1100" dirty="0">
                <a:sym typeface="Wingdings" pitchFamily="2" charset="2"/>
              </a:rPr>
              <a:t> </a:t>
            </a:r>
            <a:r>
              <a:rPr lang="en-US" sz="1100" b="1" dirty="0">
                <a:solidFill>
                  <a:schemeClr val="bg2"/>
                </a:solidFill>
                <a:sym typeface="Wingdings" pitchFamily="2" charset="2"/>
              </a:rPr>
              <a:t>vmseries-passive-nic0-pip</a:t>
            </a:r>
          </a:p>
          <a:p>
            <a:endParaRPr lang="en-US" sz="1400" b="1" dirty="0">
              <a:sym typeface="Wingdings" pitchFamily="2" charset="2"/>
            </a:endParaRPr>
          </a:p>
          <a:p>
            <a:pPr marL="0" indent="0">
              <a:buNone/>
            </a:pPr>
            <a:endParaRPr lang="en-US" sz="1400" dirty="0"/>
          </a:p>
        </p:txBody>
      </p:sp>
      <p:sp>
        <p:nvSpPr>
          <p:cNvPr id="4" name="Slide Number Placeholder 3">
            <a:extLst>
              <a:ext uri="{FF2B5EF4-FFF2-40B4-BE49-F238E27FC236}">
                <a16:creationId xmlns:a16="http://schemas.microsoft.com/office/drawing/2014/main" id="{AF5C1210-1FA3-7943-9878-D4089C7CBE0B}"/>
              </a:ext>
            </a:extLst>
          </p:cNvPr>
          <p:cNvSpPr>
            <a:spLocks noGrp="1"/>
          </p:cNvSpPr>
          <p:nvPr>
            <p:ph type="sldNum" sz="quarter" idx="12"/>
          </p:nvPr>
        </p:nvSpPr>
        <p:spPr/>
        <p:txBody>
          <a:bodyPr/>
          <a:lstStyle/>
          <a:p>
            <a:fld id="{2993CA60-2B53-4F4B-9B5D-BDFFCE129C5C}" type="slidenum">
              <a:rPr lang="en-US" altLang="en-US" smtClean="0"/>
              <a:pPr/>
              <a:t>14</a:t>
            </a:fld>
            <a:r>
              <a:rPr lang="en-US" altLang="en-US"/>
              <a:t>  |  </a:t>
            </a:r>
            <a:r>
              <a:rPr lang="en-US"/>
              <a:t>© 2019 Palo Alto Networks, Inc. All Rights Reserved.</a:t>
            </a:r>
            <a:endParaRPr lang="en-US" altLang="en-US" dirty="0"/>
          </a:p>
        </p:txBody>
      </p:sp>
      <p:sp>
        <p:nvSpPr>
          <p:cNvPr id="13" name="Content Placeholder 2">
            <a:extLst>
              <a:ext uri="{FF2B5EF4-FFF2-40B4-BE49-F238E27FC236}">
                <a16:creationId xmlns:a16="http://schemas.microsoft.com/office/drawing/2014/main" id="{71FB383B-87D8-7C46-ACF4-61187547835F}"/>
              </a:ext>
            </a:extLst>
          </p:cNvPr>
          <p:cNvSpPr txBox="1">
            <a:spLocks/>
          </p:cNvSpPr>
          <p:nvPr/>
        </p:nvSpPr>
        <p:spPr>
          <a:xfrm>
            <a:off x="4476645" y="2295504"/>
            <a:ext cx="3754377" cy="1452952"/>
          </a:xfrm>
          <a:prstGeom prst="rect">
            <a:avLst/>
          </a:prstGeom>
        </p:spPr>
        <p:txBody>
          <a:bodyPr vert="horz" lIns="91440" tIns="45720" rIns="91440" bIns="45720" rtlCol="0">
            <a:normAutofit/>
          </a:bodyPr>
          <a:lstStyle>
            <a:lvl1pPr marL="342900" indent="-342900" algn="l" defTabSz="457200" rtl="0" eaLnBrk="1" latinLnBrk="0" hangingPunct="1">
              <a:spcBef>
                <a:spcPts val="1600"/>
              </a:spcBef>
              <a:buClr>
                <a:srgbClr val="FFC418"/>
              </a:buClr>
              <a:buFont typeface="Arial"/>
              <a:buChar char="•"/>
              <a:defRPr sz="1800" kern="1200">
                <a:solidFill>
                  <a:schemeClr val="tx1">
                    <a:lumMod val="85000"/>
                    <a:lumOff val="15000"/>
                  </a:schemeClr>
                </a:solidFill>
                <a:latin typeface="Arial"/>
                <a:ea typeface="+mn-ea"/>
                <a:cs typeface="Arial"/>
              </a:defRPr>
            </a:lvl1pPr>
            <a:lvl2pPr marL="742950" indent="-285750" algn="l" defTabSz="457200" rtl="0" eaLnBrk="1" latinLnBrk="0" hangingPunct="1">
              <a:spcBef>
                <a:spcPct val="20000"/>
              </a:spcBef>
              <a:buClr>
                <a:srgbClr val="FFC418"/>
              </a:buClr>
              <a:buFont typeface="Arial"/>
              <a:buChar char="•"/>
              <a:defRPr sz="1600" kern="1200">
                <a:solidFill>
                  <a:schemeClr val="tx1">
                    <a:lumMod val="85000"/>
                    <a:lumOff val="15000"/>
                  </a:schemeClr>
                </a:solidFill>
                <a:latin typeface="Arial"/>
                <a:ea typeface="+mn-ea"/>
                <a:cs typeface="Arial"/>
              </a:defRPr>
            </a:lvl2pPr>
            <a:lvl3pPr marL="1143000" indent="-228600" algn="l" defTabSz="457200" rtl="0" eaLnBrk="1" latinLnBrk="0" hangingPunct="1">
              <a:spcBef>
                <a:spcPct val="20000"/>
              </a:spcBef>
              <a:buClr>
                <a:srgbClr val="FFC418"/>
              </a:buClr>
              <a:buFont typeface="Arial"/>
              <a:buChar char="•"/>
              <a:defRPr sz="1400" kern="1200">
                <a:solidFill>
                  <a:schemeClr val="tx1">
                    <a:lumMod val="85000"/>
                    <a:lumOff val="15000"/>
                  </a:schemeClr>
                </a:solidFill>
                <a:latin typeface="Arial"/>
                <a:ea typeface="+mn-ea"/>
                <a:cs typeface="Arial"/>
              </a:defRPr>
            </a:lvl3pPr>
            <a:lvl4pPr marL="1600200" indent="-228600" algn="l" defTabSz="457200" rtl="0" eaLnBrk="1" latinLnBrk="0" hangingPunct="1">
              <a:spcBef>
                <a:spcPct val="20000"/>
              </a:spcBef>
              <a:buClr>
                <a:srgbClr val="316989"/>
              </a:buClr>
              <a:buFont typeface="Wingdings" charset="2"/>
              <a:buChar char="§"/>
              <a:defRPr sz="1800" kern="1200">
                <a:solidFill>
                  <a:schemeClr val="tx1">
                    <a:lumMod val="65000"/>
                    <a:lumOff val="35000"/>
                  </a:schemeClr>
                </a:solidFill>
                <a:latin typeface="+mn-lt"/>
                <a:ea typeface="+mn-ea"/>
                <a:cs typeface="+mn-cs"/>
              </a:defRPr>
            </a:lvl4pPr>
            <a:lvl5pPr marL="2057400" indent="-228600" algn="l" defTabSz="457200" rtl="0" eaLnBrk="1" latinLnBrk="0" hangingPunct="1">
              <a:spcBef>
                <a:spcPct val="20000"/>
              </a:spcBef>
              <a:buClr>
                <a:srgbClr val="316989"/>
              </a:buClr>
              <a:buFont typeface="Wingdings" charset="2"/>
              <a:buChar char="§"/>
              <a:defRPr sz="1800" kern="1200">
                <a:solidFill>
                  <a:schemeClr val="tx1">
                    <a:lumMod val="65000"/>
                    <a:lumOff val="35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fontAlgn="auto">
              <a:spcBef>
                <a:spcPts val="0"/>
              </a:spcBef>
              <a:spcAft>
                <a:spcPts val="0"/>
              </a:spcAft>
              <a:buFont typeface="Arial"/>
              <a:buNone/>
            </a:pPr>
            <a:endParaRPr lang="en-US" sz="1100" dirty="0">
              <a:solidFill>
                <a:schemeClr val="tx1"/>
              </a:solidFill>
              <a:sym typeface="Wingdings" pitchFamily="2" charset="2"/>
            </a:endParaRPr>
          </a:p>
          <a:p>
            <a:pPr marL="0" indent="0" fontAlgn="auto">
              <a:spcBef>
                <a:spcPts val="0"/>
              </a:spcBef>
              <a:spcAft>
                <a:spcPts val="0"/>
              </a:spcAft>
              <a:buFont typeface="Arial"/>
              <a:buNone/>
            </a:pPr>
            <a:r>
              <a:rPr lang="en-US" sz="1100" dirty="0">
                <a:solidFill>
                  <a:schemeClr val="tx1"/>
                </a:solidFill>
                <a:sym typeface="Wingdings" pitchFamily="2" charset="2"/>
              </a:rPr>
              <a:t>3.  Paste into URL https://&lt;</a:t>
            </a:r>
            <a:r>
              <a:rPr lang="en-US" sz="1100" i="1" dirty="0" err="1">
                <a:solidFill>
                  <a:schemeClr val="tx1"/>
                </a:solidFill>
                <a:sym typeface="Wingdings" pitchFamily="2" charset="2"/>
              </a:rPr>
              <a:t>public_ip</a:t>
            </a:r>
            <a:r>
              <a:rPr lang="en-US" sz="1100" dirty="0">
                <a:solidFill>
                  <a:schemeClr val="tx1"/>
                </a:solidFill>
                <a:sym typeface="Wingdings" pitchFamily="2" charset="2"/>
              </a:rPr>
              <a:t>&gt;</a:t>
            </a:r>
          </a:p>
          <a:p>
            <a:pPr marL="0" indent="0" fontAlgn="auto">
              <a:spcBef>
                <a:spcPts val="0"/>
              </a:spcBef>
              <a:spcAft>
                <a:spcPts val="0"/>
              </a:spcAft>
              <a:buFont typeface="Arial"/>
              <a:buNone/>
            </a:pPr>
            <a:r>
              <a:rPr lang="en-US" sz="1100" dirty="0">
                <a:solidFill>
                  <a:schemeClr val="tx1"/>
                </a:solidFill>
                <a:sym typeface="Wingdings" pitchFamily="2" charset="2"/>
              </a:rPr>
              <a:t>     Login with username &amp; password from </a:t>
            </a:r>
            <a:r>
              <a:rPr lang="en-US" sz="1100" b="1" dirty="0">
                <a:solidFill>
                  <a:schemeClr val="bg2"/>
                </a:solidFill>
                <a:sym typeface="Wingdings" pitchFamily="2" charset="2"/>
              </a:rPr>
              <a:t>Step 2</a:t>
            </a:r>
            <a:endParaRPr lang="en-US" sz="1100" dirty="0">
              <a:solidFill>
                <a:schemeClr val="tx1"/>
              </a:solidFill>
              <a:sym typeface="Wingdings" pitchFamily="2" charset="2"/>
            </a:endParaRPr>
          </a:p>
          <a:p>
            <a:pPr fontAlgn="auto">
              <a:spcBef>
                <a:spcPts val="0"/>
              </a:spcBef>
              <a:spcAft>
                <a:spcPts val="0"/>
              </a:spcAft>
            </a:pPr>
            <a:endParaRPr lang="en-US" sz="1400" dirty="0">
              <a:solidFill>
                <a:schemeClr val="tx1"/>
              </a:solidFill>
              <a:sym typeface="Wingdings" pitchFamily="2" charset="2"/>
            </a:endParaRPr>
          </a:p>
          <a:p>
            <a:pPr marL="0" indent="0" fontAlgn="auto">
              <a:spcBef>
                <a:spcPts val="0"/>
              </a:spcBef>
              <a:spcAft>
                <a:spcPts val="0"/>
              </a:spcAft>
              <a:buFont typeface="Arial"/>
              <a:buNone/>
            </a:pPr>
            <a:endParaRPr lang="en-US" sz="1400" dirty="0">
              <a:solidFill>
                <a:schemeClr val="tx1"/>
              </a:solidFill>
            </a:endParaRPr>
          </a:p>
        </p:txBody>
      </p:sp>
      <p:sp>
        <p:nvSpPr>
          <p:cNvPr id="14" name="Content Placeholder 2">
            <a:extLst>
              <a:ext uri="{FF2B5EF4-FFF2-40B4-BE49-F238E27FC236}">
                <a16:creationId xmlns:a16="http://schemas.microsoft.com/office/drawing/2014/main" id="{20CBD795-8C6E-9642-94FD-C6055F267CBB}"/>
              </a:ext>
            </a:extLst>
          </p:cNvPr>
          <p:cNvSpPr txBox="1">
            <a:spLocks/>
          </p:cNvSpPr>
          <p:nvPr/>
        </p:nvSpPr>
        <p:spPr>
          <a:xfrm>
            <a:off x="4476645" y="678897"/>
            <a:ext cx="3754377" cy="507120"/>
          </a:xfrm>
          <a:prstGeom prst="rect">
            <a:avLst/>
          </a:prstGeom>
          <a:solidFill>
            <a:schemeClr val="bg1"/>
          </a:solidFill>
        </p:spPr>
        <p:txBody>
          <a:bodyPr vert="horz" lIns="91440" tIns="45720" rIns="91440" bIns="45720" rtlCol="0">
            <a:normAutofit/>
          </a:bodyPr>
          <a:lstStyle>
            <a:lvl1pPr marL="342900" indent="-342900" algn="l" defTabSz="457200" rtl="0" eaLnBrk="1" latinLnBrk="0" hangingPunct="1">
              <a:spcBef>
                <a:spcPts val="1600"/>
              </a:spcBef>
              <a:buClr>
                <a:srgbClr val="FFC418"/>
              </a:buClr>
              <a:buFont typeface="Arial"/>
              <a:buChar char="•"/>
              <a:defRPr sz="1800" kern="1200">
                <a:solidFill>
                  <a:schemeClr val="tx1">
                    <a:lumMod val="85000"/>
                    <a:lumOff val="15000"/>
                  </a:schemeClr>
                </a:solidFill>
                <a:latin typeface="Arial"/>
                <a:ea typeface="+mn-ea"/>
                <a:cs typeface="Arial"/>
              </a:defRPr>
            </a:lvl1pPr>
            <a:lvl2pPr marL="742950" indent="-285750" algn="l" defTabSz="457200" rtl="0" eaLnBrk="1" latinLnBrk="0" hangingPunct="1">
              <a:spcBef>
                <a:spcPct val="20000"/>
              </a:spcBef>
              <a:buClr>
                <a:srgbClr val="FFC418"/>
              </a:buClr>
              <a:buFont typeface="Arial"/>
              <a:buChar char="•"/>
              <a:defRPr sz="1600" kern="1200">
                <a:solidFill>
                  <a:schemeClr val="tx1">
                    <a:lumMod val="85000"/>
                    <a:lumOff val="15000"/>
                  </a:schemeClr>
                </a:solidFill>
                <a:latin typeface="Arial"/>
                <a:ea typeface="+mn-ea"/>
                <a:cs typeface="Arial"/>
              </a:defRPr>
            </a:lvl2pPr>
            <a:lvl3pPr marL="1143000" indent="-228600" algn="l" defTabSz="457200" rtl="0" eaLnBrk="1" latinLnBrk="0" hangingPunct="1">
              <a:spcBef>
                <a:spcPct val="20000"/>
              </a:spcBef>
              <a:buClr>
                <a:srgbClr val="FFC418"/>
              </a:buClr>
              <a:buFont typeface="Arial"/>
              <a:buChar char="•"/>
              <a:defRPr sz="1400" kern="1200">
                <a:solidFill>
                  <a:schemeClr val="tx1">
                    <a:lumMod val="85000"/>
                    <a:lumOff val="15000"/>
                  </a:schemeClr>
                </a:solidFill>
                <a:latin typeface="Arial"/>
                <a:ea typeface="+mn-ea"/>
                <a:cs typeface="Arial"/>
              </a:defRPr>
            </a:lvl3pPr>
            <a:lvl4pPr marL="1600200" indent="-228600" algn="l" defTabSz="457200" rtl="0" eaLnBrk="1" latinLnBrk="0" hangingPunct="1">
              <a:spcBef>
                <a:spcPct val="20000"/>
              </a:spcBef>
              <a:buClr>
                <a:srgbClr val="316989"/>
              </a:buClr>
              <a:buFont typeface="Wingdings" charset="2"/>
              <a:buChar char="§"/>
              <a:defRPr sz="1800" kern="1200">
                <a:solidFill>
                  <a:schemeClr val="tx1">
                    <a:lumMod val="65000"/>
                    <a:lumOff val="35000"/>
                  </a:schemeClr>
                </a:solidFill>
                <a:latin typeface="+mn-lt"/>
                <a:ea typeface="+mn-ea"/>
                <a:cs typeface="+mn-cs"/>
              </a:defRPr>
            </a:lvl4pPr>
            <a:lvl5pPr marL="2057400" indent="-228600" algn="l" defTabSz="457200" rtl="0" eaLnBrk="1" latinLnBrk="0" hangingPunct="1">
              <a:spcBef>
                <a:spcPct val="20000"/>
              </a:spcBef>
              <a:buClr>
                <a:srgbClr val="316989"/>
              </a:buClr>
              <a:buFont typeface="Wingdings" charset="2"/>
              <a:buChar char="§"/>
              <a:defRPr sz="1800" kern="1200">
                <a:solidFill>
                  <a:schemeClr val="tx1">
                    <a:lumMod val="65000"/>
                    <a:lumOff val="35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fontAlgn="auto">
              <a:spcAft>
                <a:spcPts val="0"/>
              </a:spcAft>
              <a:buFont typeface="Arial"/>
              <a:buNone/>
            </a:pPr>
            <a:r>
              <a:rPr lang="en-US" sz="1100" dirty="0"/>
              <a:t>2.  Copy public IP Address</a:t>
            </a:r>
            <a:endParaRPr lang="en-US" sz="1100" dirty="0">
              <a:sym typeface="Wingdings" pitchFamily="2" charset="2"/>
            </a:endParaRPr>
          </a:p>
          <a:p>
            <a:pPr fontAlgn="auto">
              <a:spcAft>
                <a:spcPts val="0"/>
              </a:spcAft>
            </a:pPr>
            <a:endParaRPr lang="en-US" sz="1400" dirty="0">
              <a:sym typeface="Wingdings" pitchFamily="2" charset="2"/>
            </a:endParaRPr>
          </a:p>
          <a:p>
            <a:pPr marL="0" indent="0" fontAlgn="auto">
              <a:spcAft>
                <a:spcPts val="0"/>
              </a:spcAft>
              <a:buFont typeface="Arial"/>
              <a:buNone/>
            </a:pPr>
            <a:endParaRPr lang="en-US" sz="1400" dirty="0"/>
          </a:p>
        </p:txBody>
      </p:sp>
      <p:pic>
        <p:nvPicPr>
          <p:cNvPr id="5" name="Picture 4">
            <a:extLst>
              <a:ext uri="{FF2B5EF4-FFF2-40B4-BE49-F238E27FC236}">
                <a16:creationId xmlns:a16="http://schemas.microsoft.com/office/drawing/2014/main" id="{31CB399B-796B-CD4F-B674-79ACF6FADA9A}"/>
              </a:ext>
            </a:extLst>
          </p:cNvPr>
          <p:cNvPicPr>
            <a:picLocks noChangeAspect="1"/>
          </p:cNvPicPr>
          <p:nvPr/>
        </p:nvPicPr>
        <p:blipFill>
          <a:blip r:embed="rId2"/>
          <a:stretch>
            <a:fillRect/>
          </a:stretch>
        </p:blipFill>
        <p:spPr>
          <a:xfrm>
            <a:off x="4572000" y="2937311"/>
            <a:ext cx="3974400" cy="1622289"/>
          </a:xfrm>
          <a:prstGeom prst="rect">
            <a:avLst/>
          </a:prstGeom>
        </p:spPr>
      </p:pic>
      <p:pic>
        <p:nvPicPr>
          <p:cNvPr id="7" name="Picture 6">
            <a:extLst>
              <a:ext uri="{FF2B5EF4-FFF2-40B4-BE49-F238E27FC236}">
                <a16:creationId xmlns:a16="http://schemas.microsoft.com/office/drawing/2014/main" id="{A8CEEF0B-5ECA-5F48-9F84-193E8B3C6A8E}"/>
              </a:ext>
            </a:extLst>
          </p:cNvPr>
          <p:cNvPicPr>
            <a:picLocks noChangeAspect="1"/>
          </p:cNvPicPr>
          <p:nvPr/>
        </p:nvPicPr>
        <p:blipFill>
          <a:blip r:embed="rId3"/>
          <a:stretch>
            <a:fillRect/>
          </a:stretch>
        </p:blipFill>
        <p:spPr>
          <a:xfrm>
            <a:off x="223343" y="1661732"/>
            <a:ext cx="3838726" cy="1946818"/>
          </a:xfrm>
          <a:prstGeom prst="rect">
            <a:avLst/>
          </a:prstGeom>
        </p:spPr>
      </p:pic>
      <p:pic>
        <p:nvPicPr>
          <p:cNvPr id="8" name="Picture 7">
            <a:extLst>
              <a:ext uri="{FF2B5EF4-FFF2-40B4-BE49-F238E27FC236}">
                <a16:creationId xmlns:a16="http://schemas.microsoft.com/office/drawing/2014/main" id="{2D339C1A-EC55-3E43-BDEE-EFF50DC868D7}"/>
              </a:ext>
            </a:extLst>
          </p:cNvPr>
          <p:cNvPicPr>
            <a:picLocks noChangeAspect="1"/>
          </p:cNvPicPr>
          <p:nvPr/>
        </p:nvPicPr>
        <p:blipFill>
          <a:blip r:embed="rId4"/>
          <a:stretch>
            <a:fillRect/>
          </a:stretch>
        </p:blipFill>
        <p:spPr>
          <a:xfrm>
            <a:off x="4553252" y="932457"/>
            <a:ext cx="3838726" cy="1210299"/>
          </a:xfrm>
          <a:prstGeom prst="rect">
            <a:avLst/>
          </a:prstGeom>
        </p:spPr>
      </p:pic>
    </p:spTree>
    <p:extLst>
      <p:ext uri="{BB962C8B-B14F-4D97-AF65-F5344CB8AC3E}">
        <p14:creationId xmlns:p14="http://schemas.microsoft.com/office/powerpoint/2010/main" val="122447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D75C6-4AC7-3740-A725-C45C50E57A01}"/>
              </a:ext>
            </a:extLst>
          </p:cNvPr>
          <p:cNvSpPr>
            <a:spLocks noGrp="1"/>
          </p:cNvSpPr>
          <p:nvPr>
            <p:ph type="title"/>
          </p:nvPr>
        </p:nvSpPr>
        <p:spPr/>
        <p:txBody>
          <a:bodyPr/>
          <a:lstStyle/>
          <a:p>
            <a:r>
              <a:rPr lang="en-US" dirty="0"/>
              <a:t>STEP 9. IMPORT &amp; LOAD CONFIGURATION</a:t>
            </a:r>
          </a:p>
        </p:txBody>
      </p:sp>
      <p:sp>
        <p:nvSpPr>
          <p:cNvPr id="3" name="Content Placeholder 2">
            <a:extLst>
              <a:ext uri="{FF2B5EF4-FFF2-40B4-BE49-F238E27FC236}">
                <a16:creationId xmlns:a16="http://schemas.microsoft.com/office/drawing/2014/main" id="{23685C10-99F5-0942-85BC-3508D973C957}"/>
              </a:ext>
            </a:extLst>
          </p:cNvPr>
          <p:cNvSpPr>
            <a:spLocks noGrp="1"/>
          </p:cNvSpPr>
          <p:nvPr>
            <p:ph sz="quarter" idx="11"/>
          </p:nvPr>
        </p:nvSpPr>
        <p:spPr>
          <a:xfrm>
            <a:off x="317500" y="742950"/>
            <a:ext cx="3348921" cy="3847338"/>
          </a:xfrm>
        </p:spPr>
        <p:txBody>
          <a:bodyPr>
            <a:normAutofit/>
          </a:bodyPr>
          <a:lstStyle/>
          <a:p>
            <a:pPr marL="0" indent="0">
              <a:buNone/>
            </a:pPr>
            <a:r>
              <a:rPr lang="en-US" sz="1100" dirty="0"/>
              <a:t>Device </a:t>
            </a:r>
            <a:r>
              <a:rPr lang="en-US" sz="1100" dirty="0">
                <a:sym typeface="Wingdings" pitchFamily="2" charset="2"/>
              </a:rPr>
              <a:t> Setup  Operations</a:t>
            </a:r>
          </a:p>
          <a:p>
            <a:pPr marL="0" indent="0">
              <a:buNone/>
            </a:pPr>
            <a:r>
              <a:rPr lang="en-US" sz="1100" dirty="0">
                <a:sym typeface="Wingdings" pitchFamily="2" charset="2"/>
              </a:rPr>
              <a:t>	 </a:t>
            </a:r>
            <a:r>
              <a:rPr lang="en-US" sz="1100" b="1" dirty="0">
                <a:solidFill>
                  <a:schemeClr val="bg2"/>
                </a:solidFill>
                <a:sym typeface="Wingdings" pitchFamily="2" charset="2"/>
              </a:rPr>
              <a:t>Import named configuration snapshot</a:t>
            </a:r>
          </a:p>
          <a:p>
            <a:pPr marL="0" indent="0">
              <a:buNone/>
            </a:pPr>
            <a:r>
              <a:rPr lang="en-US" sz="1100" dirty="0">
                <a:sym typeface="Wingdings" pitchFamily="2" charset="2"/>
              </a:rPr>
              <a:t>		 select </a:t>
            </a:r>
            <a:r>
              <a:rPr lang="en-US" sz="1100" b="1" dirty="0">
                <a:solidFill>
                  <a:schemeClr val="accent5"/>
                </a:solidFill>
                <a:sym typeface="Wingdings" pitchFamily="2" charset="2"/>
              </a:rPr>
              <a:t>passive-</a:t>
            </a:r>
            <a:r>
              <a:rPr lang="en-US" sz="1100" b="1" dirty="0" err="1">
                <a:solidFill>
                  <a:schemeClr val="accent5"/>
                </a:solidFill>
                <a:sym typeface="Wingdings" pitchFamily="2" charset="2"/>
              </a:rPr>
              <a:t>fw</a:t>
            </a:r>
            <a:r>
              <a:rPr lang="en-US" sz="1100" b="1" dirty="0">
                <a:solidFill>
                  <a:schemeClr val="accent5"/>
                </a:solidFill>
                <a:sym typeface="Wingdings" pitchFamily="2" charset="2"/>
              </a:rPr>
              <a:t>-</a:t>
            </a:r>
            <a:r>
              <a:rPr lang="en-US" sz="1100" b="1" dirty="0" err="1">
                <a:solidFill>
                  <a:schemeClr val="accent5"/>
                </a:solidFill>
                <a:sym typeface="Wingdings" pitchFamily="2" charset="2"/>
              </a:rPr>
              <a:t>config.xml</a:t>
            </a:r>
            <a:endParaRPr lang="en-US" sz="1100" dirty="0">
              <a:solidFill>
                <a:schemeClr val="accent5"/>
              </a:solidFill>
              <a:sym typeface="Wingdings" pitchFamily="2" charset="2"/>
            </a:endParaRPr>
          </a:p>
          <a:p>
            <a:pPr marL="0" indent="0">
              <a:buNone/>
            </a:pPr>
            <a:r>
              <a:rPr lang="en-US" sz="1100" dirty="0">
                <a:sym typeface="Wingdings" pitchFamily="2" charset="2"/>
              </a:rPr>
              <a:t>	 </a:t>
            </a:r>
            <a:r>
              <a:rPr lang="en-US" sz="1100" b="1" dirty="0">
                <a:solidFill>
                  <a:schemeClr val="bg2"/>
                </a:solidFill>
                <a:sym typeface="Wingdings" pitchFamily="2" charset="2"/>
              </a:rPr>
              <a:t>Load named configuration snapshot</a:t>
            </a:r>
          </a:p>
          <a:p>
            <a:pPr marL="0" indent="0">
              <a:buNone/>
            </a:pPr>
            <a:r>
              <a:rPr lang="en-US" sz="1100" dirty="0">
                <a:sym typeface="Wingdings" pitchFamily="2" charset="2"/>
              </a:rPr>
              <a:t>		select </a:t>
            </a:r>
            <a:r>
              <a:rPr lang="en-US" sz="1100" b="1" dirty="0">
                <a:solidFill>
                  <a:schemeClr val="accent5"/>
                </a:solidFill>
                <a:sym typeface="Wingdings" pitchFamily="2" charset="2"/>
              </a:rPr>
              <a:t>passive-</a:t>
            </a:r>
            <a:r>
              <a:rPr lang="en-US" sz="1100" b="1" dirty="0" err="1">
                <a:solidFill>
                  <a:schemeClr val="accent5"/>
                </a:solidFill>
                <a:sym typeface="Wingdings" pitchFamily="2" charset="2"/>
              </a:rPr>
              <a:t>fw</a:t>
            </a:r>
            <a:r>
              <a:rPr lang="en-US" sz="1100" b="1" dirty="0">
                <a:solidFill>
                  <a:schemeClr val="accent5"/>
                </a:solidFill>
                <a:sym typeface="Wingdings" pitchFamily="2" charset="2"/>
              </a:rPr>
              <a:t>-</a:t>
            </a:r>
            <a:r>
              <a:rPr lang="en-US" sz="1100" b="1" dirty="0" err="1">
                <a:solidFill>
                  <a:schemeClr val="accent5"/>
                </a:solidFill>
                <a:sym typeface="Wingdings" pitchFamily="2" charset="2"/>
              </a:rPr>
              <a:t>config.xml</a:t>
            </a:r>
            <a:endParaRPr lang="en-US" sz="1100" b="1" dirty="0">
              <a:solidFill>
                <a:schemeClr val="accent5"/>
              </a:solidFill>
              <a:sym typeface="Wingdings" pitchFamily="2" charset="2"/>
            </a:endParaRPr>
          </a:p>
          <a:p>
            <a:pPr marL="0" indent="0">
              <a:buNone/>
            </a:pPr>
            <a:endParaRPr lang="en-US" sz="1100" b="1" dirty="0">
              <a:solidFill>
                <a:schemeClr val="accent5"/>
              </a:solidFill>
              <a:sym typeface="Wingdings" pitchFamily="2" charset="2"/>
            </a:endParaRPr>
          </a:p>
          <a:p>
            <a:pPr marL="0" indent="0" algn="ctr">
              <a:buNone/>
            </a:pPr>
            <a:r>
              <a:rPr lang="en-US" sz="1400" b="1" i="1" u="sng" dirty="0">
                <a:solidFill>
                  <a:schemeClr val="accent5"/>
                </a:solidFill>
                <a:sym typeface="Wingdings" pitchFamily="2" charset="2"/>
              </a:rPr>
              <a:t>COMMIT CHANGES</a:t>
            </a:r>
          </a:p>
          <a:p>
            <a:pPr marL="0" indent="0" algn="ctr">
              <a:buNone/>
            </a:pPr>
            <a:r>
              <a:rPr lang="en-US" sz="1100" b="1" dirty="0">
                <a:solidFill>
                  <a:srgbClr val="FF0000"/>
                </a:solidFill>
                <a:sym typeface="Wingdings" pitchFamily="2" charset="2"/>
              </a:rPr>
              <a:t>The imported configuration has a default username &amp; password</a:t>
            </a:r>
          </a:p>
          <a:p>
            <a:pPr marL="0" indent="0" algn="ctr">
              <a:buNone/>
            </a:pPr>
            <a:r>
              <a:rPr lang="en-US" sz="1100" b="1" dirty="0" err="1">
                <a:solidFill>
                  <a:srgbClr val="FF0000"/>
                </a:solidFill>
                <a:sym typeface="Wingdings" pitchFamily="2" charset="2"/>
              </a:rPr>
              <a:t>UN:</a:t>
            </a:r>
            <a:r>
              <a:rPr lang="en-US" sz="1100" dirty="0" err="1">
                <a:solidFill>
                  <a:srgbClr val="FF0000"/>
                </a:solidFill>
                <a:sym typeface="Wingdings" pitchFamily="2" charset="2"/>
              </a:rPr>
              <a:t>paloalto</a:t>
            </a:r>
            <a:r>
              <a:rPr lang="en-US" sz="1100" b="1" dirty="0">
                <a:solidFill>
                  <a:srgbClr val="FF0000"/>
                </a:solidFill>
                <a:sym typeface="Wingdings" pitchFamily="2" charset="2"/>
              </a:rPr>
              <a:t> / PW:</a:t>
            </a:r>
            <a:r>
              <a:rPr lang="en-US" sz="1100" dirty="0">
                <a:solidFill>
                  <a:srgbClr val="FF0000"/>
                </a:solidFill>
                <a:sym typeface="Wingdings" pitchFamily="2" charset="2"/>
              </a:rPr>
              <a:t>PanPassword123</a:t>
            </a:r>
            <a:r>
              <a:rPr lang="en-US" sz="1100" b="1" dirty="0">
                <a:solidFill>
                  <a:srgbClr val="FF0000"/>
                </a:solidFill>
                <a:sym typeface="Wingdings" pitchFamily="2" charset="2"/>
              </a:rPr>
              <a:t>!</a:t>
            </a:r>
            <a:endParaRPr lang="en-US" sz="1100" dirty="0">
              <a:solidFill>
                <a:srgbClr val="FF0000"/>
              </a:solidFill>
            </a:endParaRPr>
          </a:p>
          <a:p>
            <a:pPr marL="0" indent="0">
              <a:buNone/>
            </a:pPr>
            <a:endParaRPr lang="en-US" sz="1100" b="1" dirty="0">
              <a:solidFill>
                <a:schemeClr val="accent5"/>
              </a:solidFill>
              <a:sym typeface="Wingdings" pitchFamily="2" charset="2"/>
            </a:endParaRPr>
          </a:p>
          <a:p>
            <a:pPr marL="0" indent="0">
              <a:buNone/>
            </a:pPr>
            <a:endParaRPr lang="en-US" sz="1100" dirty="0"/>
          </a:p>
        </p:txBody>
      </p:sp>
      <p:sp>
        <p:nvSpPr>
          <p:cNvPr id="4" name="Slide Number Placeholder 3">
            <a:extLst>
              <a:ext uri="{FF2B5EF4-FFF2-40B4-BE49-F238E27FC236}">
                <a16:creationId xmlns:a16="http://schemas.microsoft.com/office/drawing/2014/main" id="{1E21DE23-B993-CD47-A7AA-AE0D014E8C63}"/>
              </a:ext>
            </a:extLst>
          </p:cNvPr>
          <p:cNvSpPr>
            <a:spLocks noGrp="1"/>
          </p:cNvSpPr>
          <p:nvPr>
            <p:ph type="sldNum" sz="quarter" idx="12"/>
          </p:nvPr>
        </p:nvSpPr>
        <p:spPr/>
        <p:txBody>
          <a:bodyPr/>
          <a:lstStyle/>
          <a:p>
            <a:fld id="{2993CA60-2B53-4F4B-9B5D-BDFFCE129C5C}" type="slidenum">
              <a:rPr lang="en-US" altLang="en-US" smtClean="0"/>
              <a:pPr/>
              <a:t>15</a:t>
            </a:fld>
            <a:r>
              <a:rPr lang="en-US" altLang="en-US"/>
              <a:t>  |  </a:t>
            </a:r>
            <a:r>
              <a:rPr lang="en-US"/>
              <a:t>© 2019 Palo Alto Networks, Inc. All Rights Reserved.</a:t>
            </a:r>
            <a:endParaRPr lang="en-US" altLang="en-US" dirty="0"/>
          </a:p>
        </p:txBody>
      </p:sp>
      <p:pic>
        <p:nvPicPr>
          <p:cNvPr id="5" name="Picture 4">
            <a:extLst>
              <a:ext uri="{FF2B5EF4-FFF2-40B4-BE49-F238E27FC236}">
                <a16:creationId xmlns:a16="http://schemas.microsoft.com/office/drawing/2014/main" id="{A929F414-6E41-1746-AC91-A0AE89042F12}"/>
              </a:ext>
            </a:extLst>
          </p:cNvPr>
          <p:cNvPicPr>
            <a:picLocks noChangeAspect="1"/>
          </p:cNvPicPr>
          <p:nvPr/>
        </p:nvPicPr>
        <p:blipFill>
          <a:blip r:embed="rId2"/>
          <a:stretch>
            <a:fillRect/>
          </a:stretch>
        </p:blipFill>
        <p:spPr>
          <a:xfrm>
            <a:off x="4373300" y="544766"/>
            <a:ext cx="4242952" cy="1923669"/>
          </a:xfrm>
          <a:prstGeom prst="rect">
            <a:avLst/>
          </a:prstGeom>
        </p:spPr>
      </p:pic>
      <p:cxnSp>
        <p:nvCxnSpPr>
          <p:cNvPr id="10" name="Straight Arrow Connector 9">
            <a:extLst>
              <a:ext uri="{FF2B5EF4-FFF2-40B4-BE49-F238E27FC236}">
                <a16:creationId xmlns:a16="http://schemas.microsoft.com/office/drawing/2014/main" id="{B36ABE86-682B-6D4C-BB7A-5CD9216BF4ED}"/>
              </a:ext>
            </a:extLst>
          </p:cNvPr>
          <p:cNvCxnSpPr>
            <a:cxnSpLocks/>
            <a:stCxn id="15" idx="1"/>
            <a:endCxn id="29" idx="0"/>
          </p:cNvCxnSpPr>
          <p:nvPr/>
        </p:nvCxnSpPr>
        <p:spPr>
          <a:xfrm flipH="1">
            <a:off x="4783887" y="2248353"/>
            <a:ext cx="931391" cy="950824"/>
          </a:xfrm>
          <a:prstGeom prst="straightConnector1">
            <a:avLst/>
          </a:prstGeom>
          <a:ln w="12700">
            <a:solidFill>
              <a:schemeClr val="accent5"/>
            </a:solidFill>
            <a:tailEnd type="triangle"/>
          </a:ln>
          <a:effectLst/>
        </p:spPr>
        <p:style>
          <a:lnRef idx="2">
            <a:schemeClr val="accent1"/>
          </a:lnRef>
          <a:fillRef idx="0">
            <a:schemeClr val="accent1"/>
          </a:fillRef>
          <a:effectRef idx="1">
            <a:schemeClr val="accent1"/>
          </a:effectRef>
          <a:fontRef idx="minor">
            <a:schemeClr val="tx1"/>
          </a:fontRef>
        </p:style>
      </p:cxnSp>
      <p:sp>
        <p:nvSpPr>
          <p:cNvPr id="15" name="Rectangle 14">
            <a:extLst>
              <a:ext uri="{FF2B5EF4-FFF2-40B4-BE49-F238E27FC236}">
                <a16:creationId xmlns:a16="http://schemas.microsoft.com/office/drawing/2014/main" id="{4348A55E-DF23-2C4C-AF12-26C7E7FCD13A}"/>
              </a:ext>
            </a:extLst>
          </p:cNvPr>
          <p:cNvSpPr/>
          <p:nvPr/>
        </p:nvSpPr>
        <p:spPr>
          <a:xfrm>
            <a:off x="5715278" y="2196314"/>
            <a:ext cx="1201564" cy="104078"/>
          </a:xfrm>
          <a:prstGeom prst="rect">
            <a:avLst/>
          </a:prstGeom>
          <a:noFill/>
          <a:ln w="12700">
            <a:solidFill>
              <a:schemeClr val="accent5"/>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latin typeface="Arial" pitchFamily="34" charset="0"/>
              <a:cs typeface="Arial" pitchFamily="34" charset="0"/>
            </a:endParaRPr>
          </a:p>
        </p:txBody>
      </p:sp>
      <p:sp>
        <p:nvSpPr>
          <p:cNvPr id="16" name="Rectangle 15">
            <a:extLst>
              <a:ext uri="{FF2B5EF4-FFF2-40B4-BE49-F238E27FC236}">
                <a16:creationId xmlns:a16="http://schemas.microsoft.com/office/drawing/2014/main" id="{957A2281-3826-384A-BDBD-D05C49B795D4}"/>
              </a:ext>
            </a:extLst>
          </p:cNvPr>
          <p:cNvSpPr/>
          <p:nvPr/>
        </p:nvSpPr>
        <p:spPr>
          <a:xfrm>
            <a:off x="5774722" y="1728216"/>
            <a:ext cx="1082675" cy="104078"/>
          </a:xfrm>
          <a:prstGeom prst="rect">
            <a:avLst/>
          </a:prstGeom>
          <a:noFill/>
          <a:ln w="12700">
            <a:solidFill>
              <a:schemeClr val="accent5"/>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latin typeface="Arial" pitchFamily="34" charset="0"/>
              <a:cs typeface="Arial" pitchFamily="34" charset="0"/>
            </a:endParaRPr>
          </a:p>
        </p:txBody>
      </p:sp>
      <p:cxnSp>
        <p:nvCxnSpPr>
          <p:cNvPr id="18" name="Straight Arrow Connector 17">
            <a:extLst>
              <a:ext uri="{FF2B5EF4-FFF2-40B4-BE49-F238E27FC236}">
                <a16:creationId xmlns:a16="http://schemas.microsoft.com/office/drawing/2014/main" id="{1A08536D-AE4C-EC4D-B172-F8AB4512FEF7}"/>
              </a:ext>
            </a:extLst>
          </p:cNvPr>
          <p:cNvCxnSpPr>
            <a:cxnSpLocks/>
            <a:stCxn id="16" idx="3"/>
            <a:endCxn id="27" idx="0"/>
          </p:cNvCxnSpPr>
          <p:nvPr/>
        </p:nvCxnSpPr>
        <p:spPr>
          <a:xfrm>
            <a:off x="6857397" y="1780255"/>
            <a:ext cx="718636" cy="1374275"/>
          </a:xfrm>
          <a:prstGeom prst="straightConnector1">
            <a:avLst/>
          </a:prstGeom>
          <a:ln w="12700">
            <a:solidFill>
              <a:schemeClr val="accent5"/>
            </a:solidFill>
            <a:tailEnd type="triangle"/>
          </a:ln>
          <a:effectLst/>
        </p:spPr>
        <p:style>
          <a:lnRef idx="2">
            <a:schemeClr val="accent1"/>
          </a:lnRef>
          <a:fillRef idx="0">
            <a:schemeClr val="accent1"/>
          </a:fillRef>
          <a:effectRef idx="1">
            <a:schemeClr val="accent1"/>
          </a:effectRef>
          <a:fontRef idx="minor">
            <a:schemeClr val="tx1"/>
          </a:fontRef>
        </p:style>
      </p:cxnSp>
      <p:pic>
        <p:nvPicPr>
          <p:cNvPr id="27" name="Picture 26">
            <a:extLst>
              <a:ext uri="{FF2B5EF4-FFF2-40B4-BE49-F238E27FC236}">
                <a16:creationId xmlns:a16="http://schemas.microsoft.com/office/drawing/2014/main" id="{F7D79F6D-F042-B54A-9D08-84F40CFF2354}"/>
              </a:ext>
            </a:extLst>
          </p:cNvPr>
          <p:cNvPicPr>
            <a:picLocks noChangeAspect="1"/>
          </p:cNvPicPr>
          <p:nvPr/>
        </p:nvPicPr>
        <p:blipFill>
          <a:blip r:embed="rId3"/>
          <a:stretch>
            <a:fillRect/>
          </a:stretch>
        </p:blipFill>
        <p:spPr>
          <a:xfrm>
            <a:off x="6072752" y="3154530"/>
            <a:ext cx="3006561" cy="797410"/>
          </a:xfrm>
          <a:prstGeom prst="rect">
            <a:avLst/>
          </a:prstGeom>
        </p:spPr>
      </p:pic>
      <p:pic>
        <p:nvPicPr>
          <p:cNvPr id="29" name="Picture 28">
            <a:extLst>
              <a:ext uri="{FF2B5EF4-FFF2-40B4-BE49-F238E27FC236}">
                <a16:creationId xmlns:a16="http://schemas.microsoft.com/office/drawing/2014/main" id="{9325D264-E8D7-2E4F-8141-2E7DAD612AF9}"/>
              </a:ext>
            </a:extLst>
          </p:cNvPr>
          <p:cNvPicPr>
            <a:picLocks noChangeAspect="1"/>
          </p:cNvPicPr>
          <p:nvPr/>
        </p:nvPicPr>
        <p:blipFill>
          <a:blip r:embed="rId4"/>
          <a:stretch>
            <a:fillRect/>
          </a:stretch>
        </p:blipFill>
        <p:spPr>
          <a:xfrm>
            <a:off x="3691523" y="3199177"/>
            <a:ext cx="2184727" cy="708115"/>
          </a:xfrm>
          <a:prstGeom prst="rect">
            <a:avLst/>
          </a:prstGeom>
        </p:spPr>
      </p:pic>
    </p:spTree>
    <p:extLst>
      <p:ext uri="{BB962C8B-B14F-4D97-AF65-F5344CB8AC3E}">
        <p14:creationId xmlns:p14="http://schemas.microsoft.com/office/powerpoint/2010/main" val="3849000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28507F-2A06-DB4A-937B-E8DA697CCB36}"/>
              </a:ext>
            </a:extLst>
          </p:cNvPr>
          <p:cNvSpPr>
            <a:spLocks noGrp="1"/>
          </p:cNvSpPr>
          <p:nvPr>
            <p:ph type="title"/>
          </p:nvPr>
        </p:nvSpPr>
        <p:spPr/>
        <p:txBody>
          <a:bodyPr>
            <a:normAutofit/>
          </a:bodyPr>
          <a:lstStyle/>
          <a:p>
            <a:r>
              <a:rPr lang="en-US" dirty="0"/>
              <a:t>STEP 10.  SYNC ACTIVE FW WITH PASSIVE FW</a:t>
            </a:r>
          </a:p>
        </p:txBody>
      </p:sp>
      <p:sp>
        <p:nvSpPr>
          <p:cNvPr id="3" name="Content Placeholder 2">
            <a:extLst>
              <a:ext uri="{FF2B5EF4-FFF2-40B4-BE49-F238E27FC236}">
                <a16:creationId xmlns:a16="http://schemas.microsoft.com/office/drawing/2014/main" id="{2F31C5B1-157F-8F4A-89DF-BF572048CB6C}"/>
              </a:ext>
            </a:extLst>
          </p:cNvPr>
          <p:cNvSpPr>
            <a:spLocks noGrp="1"/>
          </p:cNvSpPr>
          <p:nvPr>
            <p:ph sz="quarter" idx="11"/>
          </p:nvPr>
        </p:nvSpPr>
        <p:spPr/>
        <p:txBody>
          <a:bodyPr>
            <a:noAutofit/>
          </a:bodyPr>
          <a:lstStyle/>
          <a:p>
            <a:pPr marL="0" indent="0">
              <a:buNone/>
            </a:pPr>
            <a:endParaRPr lang="en-US" sz="1100" dirty="0"/>
          </a:p>
          <a:p>
            <a:pPr marL="0" indent="0">
              <a:buNone/>
            </a:pPr>
            <a:r>
              <a:rPr lang="en-US" sz="1100" dirty="0"/>
              <a:t>1.  On both firewalls,  enable the High Availability Widget</a:t>
            </a:r>
          </a:p>
          <a:p>
            <a:pPr marL="400050" lvl="1" indent="0">
              <a:buNone/>
            </a:pPr>
            <a:r>
              <a:rPr lang="en-US" sz="1100" dirty="0"/>
              <a:t>Dashboard </a:t>
            </a:r>
            <a:r>
              <a:rPr lang="en-US" sz="1100" dirty="0">
                <a:sym typeface="Wingdings" pitchFamily="2" charset="2"/>
              </a:rPr>
              <a:t> Widgets </a:t>
            </a:r>
          </a:p>
          <a:p>
            <a:pPr marL="400050" lvl="1" indent="0">
              <a:buNone/>
            </a:pPr>
            <a:r>
              <a:rPr lang="en-US" sz="1100" dirty="0">
                <a:sym typeface="Wingdings" pitchFamily="2" charset="2"/>
              </a:rPr>
              <a:t>		 </a:t>
            </a:r>
            <a:r>
              <a:rPr lang="en-US" sz="1100" dirty="0"/>
              <a:t>System </a:t>
            </a:r>
            <a:r>
              <a:rPr lang="en-US" sz="1100" dirty="0">
                <a:sym typeface="Wingdings" pitchFamily="2" charset="2"/>
              </a:rPr>
              <a:t> High Availability</a:t>
            </a:r>
          </a:p>
          <a:p>
            <a:pPr marL="0" indent="0">
              <a:buNone/>
            </a:pPr>
            <a:r>
              <a:rPr lang="en-US" sz="1100" dirty="0">
                <a:sym typeface="Wingdings" pitchFamily="2" charset="2"/>
              </a:rPr>
              <a:t>2.  </a:t>
            </a:r>
            <a:r>
              <a:rPr lang="en-US" sz="1100" dirty="0">
                <a:solidFill>
                  <a:schemeClr val="tx1"/>
                </a:solidFill>
              </a:rPr>
              <a:t>On the </a:t>
            </a:r>
            <a:r>
              <a:rPr lang="en-US" sz="1100" b="1" u="sng" dirty="0">
                <a:solidFill>
                  <a:schemeClr val="accent3">
                    <a:lumMod val="75000"/>
                  </a:schemeClr>
                </a:solidFill>
              </a:rPr>
              <a:t>Active firewall</a:t>
            </a:r>
            <a:r>
              <a:rPr lang="en-US" sz="1100" dirty="0"/>
              <a:t>, click </a:t>
            </a:r>
            <a:r>
              <a:rPr lang="en-US" sz="1100" dirty="0">
                <a:solidFill>
                  <a:schemeClr val="bg2"/>
                </a:solidFill>
              </a:rPr>
              <a:t>Sync to peer</a:t>
            </a:r>
            <a:r>
              <a:rPr lang="en-US" sz="1100" dirty="0"/>
              <a:t>.  </a:t>
            </a:r>
          </a:p>
          <a:p>
            <a:pPr marL="0" indent="0">
              <a:buNone/>
            </a:pPr>
            <a:endParaRPr lang="en-US" sz="1100" dirty="0"/>
          </a:p>
        </p:txBody>
      </p:sp>
      <p:sp>
        <p:nvSpPr>
          <p:cNvPr id="4" name="Slide Number Placeholder 3">
            <a:extLst>
              <a:ext uri="{FF2B5EF4-FFF2-40B4-BE49-F238E27FC236}">
                <a16:creationId xmlns:a16="http://schemas.microsoft.com/office/drawing/2014/main" id="{F602DB14-C7F6-6044-B8C6-5655CB403FFD}"/>
              </a:ext>
            </a:extLst>
          </p:cNvPr>
          <p:cNvSpPr>
            <a:spLocks noGrp="1"/>
          </p:cNvSpPr>
          <p:nvPr>
            <p:ph type="sldNum" sz="quarter" idx="12"/>
          </p:nvPr>
        </p:nvSpPr>
        <p:spPr/>
        <p:txBody>
          <a:bodyPr/>
          <a:lstStyle/>
          <a:p>
            <a:fld id="{2993CA60-2B53-4F4B-9B5D-BDFFCE129C5C}" type="slidenum">
              <a:rPr lang="en-US" altLang="en-US" smtClean="0"/>
              <a:pPr/>
              <a:t>16</a:t>
            </a:fld>
            <a:r>
              <a:rPr lang="en-US" altLang="en-US"/>
              <a:t>  |  </a:t>
            </a:r>
            <a:r>
              <a:rPr lang="en-US"/>
              <a:t>© 2019 Palo Alto Networks, Inc. All Rights Reserved.</a:t>
            </a:r>
            <a:endParaRPr lang="en-US" altLang="en-US" dirty="0"/>
          </a:p>
        </p:txBody>
      </p:sp>
      <p:pic>
        <p:nvPicPr>
          <p:cNvPr id="11" name="Picture 10">
            <a:extLst>
              <a:ext uri="{FF2B5EF4-FFF2-40B4-BE49-F238E27FC236}">
                <a16:creationId xmlns:a16="http://schemas.microsoft.com/office/drawing/2014/main" id="{75A20BB9-D8CB-FB48-9AA2-9C6321835100}"/>
              </a:ext>
            </a:extLst>
          </p:cNvPr>
          <p:cNvPicPr>
            <a:picLocks noChangeAspect="1"/>
          </p:cNvPicPr>
          <p:nvPr/>
        </p:nvPicPr>
        <p:blipFill>
          <a:blip r:embed="rId2"/>
          <a:stretch>
            <a:fillRect/>
          </a:stretch>
        </p:blipFill>
        <p:spPr>
          <a:xfrm>
            <a:off x="6457405" y="2426538"/>
            <a:ext cx="2146595" cy="2077350"/>
          </a:xfrm>
          <a:prstGeom prst="rect">
            <a:avLst/>
          </a:prstGeom>
        </p:spPr>
      </p:pic>
      <p:pic>
        <p:nvPicPr>
          <p:cNvPr id="12" name="Picture 11">
            <a:extLst>
              <a:ext uri="{FF2B5EF4-FFF2-40B4-BE49-F238E27FC236}">
                <a16:creationId xmlns:a16="http://schemas.microsoft.com/office/drawing/2014/main" id="{E0348156-FFA2-7A49-A89F-BEA284F3F5D4}"/>
              </a:ext>
            </a:extLst>
          </p:cNvPr>
          <p:cNvPicPr>
            <a:picLocks noChangeAspect="1"/>
          </p:cNvPicPr>
          <p:nvPr/>
        </p:nvPicPr>
        <p:blipFill>
          <a:blip r:embed="rId3"/>
          <a:stretch>
            <a:fillRect/>
          </a:stretch>
        </p:blipFill>
        <p:spPr>
          <a:xfrm>
            <a:off x="4099051" y="2426538"/>
            <a:ext cx="1970819" cy="2077350"/>
          </a:xfrm>
          <a:prstGeom prst="rect">
            <a:avLst/>
          </a:prstGeom>
        </p:spPr>
      </p:pic>
      <p:pic>
        <p:nvPicPr>
          <p:cNvPr id="13" name="Picture 12">
            <a:extLst>
              <a:ext uri="{FF2B5EF4-FFF2-40B4-BE49-F238E27FC236}">
                <a16:creationId xmlns:a16="http://schemas.microsoft.com/office/drawing/2014/main" id="{41A484EC-075C-D94E-9CE2-C52CC1798278}"/>
              </a:ext>
            </a:extLst>
          </p:cNvPr>
          <p:cNvPicPr>
            <a:picLocks noChangeAspect="1"/>
          </p:cNvPicPr>
          <p:nvPr/>
        </p:nvPicPr>
        <p:blipFill>
          <a:blip r:embed="rId4"/>
          <a:stretch>
            <a:fillRect/>
          </a:stretch>
        </p:blipFill>
        <p:spPr>
          <a:xfrm>
            <a:off x="4807070" y="639612"/>
            <a:ext cx="2787500" cy="1507526"/>
          </a:xfrm>
          <a:prstGeom prst="rect">
            <a:avLst/>
          </a:prstGeom>
        </p:spPr>
      </p:pic>
      <p:sp>
        <p:nvSpPr>
          <p:cNvPr id="15" name="Rectangle 14">
            <a:extLst>
              <a:ext uri="{FF2B5EF4-FFF2-40B4-BE49-F238E27FC236}">
                <a16:creationId xmlns:a16="http://schemas.microsoft.com/office/drawing/2014/main" id="{787A3EEA-3465-9441-B420-236F1A729335}"/>
              </a:ext>
            </a:extLst>
          </p:cNvPr>
          <p:cNvSpPr/>
          <p:nvPr/>
        </p:nvSpPr>
        <p:spPr>
          <a:xfrm>
            <a:off x="6069870" y="914400"/>
            <a:ext cx="387535" cy="144000"/>
          </a:xfrm>
          <a:prstGeom prst="rect">
            <a:avLst/>
          </a:prstGeom>
          <a:noFill/>
          <a:ln w="12700">
            <a:solidFill>
              <a:schemeClr val="accent5"/>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latin typeface="Arial" pitchFamily="34" charset="0"/>
              <a:cs typeface="Arial" pitchFamily="34" charset="0"/>
            </a:endParaRPr>
          </a:p>
        </p:txBody>
      </p:sp>
      <p:sp>
        <p:nvSpPr>
          <p:cNvPr id="17" name="Rectangle 16">
            <a:extLst>
              <a:ext uri="{FF2B5EF4-FFF2-40B4-BE49-F238E27FC236}">
                <a16:creationId xmlns:a16="http://schemas.microsoft.com/office/drawing/2014/main" id="{0BDD5B9A-09B9-6C49-B877-EE926BE839D5}"/>
              </a:ext>
            </a:extLst>
          </p:cNvPr>
          <p:cNvSpPr/>
          <p:nvPr/>
        </p:nvSpPr>
        <p:spPr>
          <a:xfrm>
            <a:off x="6675870" y="1621200"/>
            <a:ext cx="840930" cy="157200"/>
          </a:xfrm>
          <a:prstGeom prst="rect">
            <a:avLst/>
          </a:prstGeom>
          <a:noFill/>
          <a:ln w="12700">
            <a:solidFill>
              <a:schemeClr val="accent5"/>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latin typeface="Arial" pitchFamily="34" charset="0"/>
              <a:cs typeface="Arial" pitchFamily="34" charset="0"/>
            </a:endParaRPr>
          </a:p>
        </p:txBody>
      </p:sp>
      <p:sp>
        <p:nvSpPr>
          <p:cNvPr id="18" name="Rectangle 17">
            <a:extLst>
              <a:ext uri="{FF2B5EF4-FFF2-40B4-BE49-F238E27FC236}">
                <a16:creationId xmlns:a16="http://schemas.microsoft.com/office/drawing/2014/main" id="{B7A30BC4-7D5F-3C47-B599-11ACAC6C4731}"/>
              </a:ext>
            </a:extLst>
          </p:cNvPr>
          <p:cNvSpPr/>
          <p:nvPr/>
        </p:nvSpPr>
        <p:spPr>
          <a:xfrm>
            <a:off x="4604402" y="3140400"/>
            <a:ext cx="1407598" cy="229200"/>
          </a:xfrm>
          <a:prstGeom prst="rect">
            <a:avLst/>
          </a:prstGeom>
          <a:noFill/>
          <a:ln w="12700">
            <a:solidFill>
              <a:schemeClr val="accent5"/>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latin typeface="Arial" pitchFamily="34" charset="0"/>
              <a:cs typeface="Arial" pitchFamily="34" charset="0"/>
            </a:endParaRPr>
          </a:p>
        </p:txBody>
      </p:sp>
      <p:sp>
        <p:nvSpPr>
          <p:cNvPr id="19" name="Rectangle 18">
            <a:extLst>
              <a:ext uri="{FF2B5EF4-FFF2-40B4-BE49-F238E27FC236}">
                <a16:creationId xmlns:a16="http://schemas.microsoft.com/office/drawing/2014/main" id="{78F2CAA9-8995-F74C-ADE4-DE89A52F83F5}"/>
              </a:ext>
            </a:extLst>
          </p:cNvPr>
          <p:cNvSpPr/>
          <p:nvPr/>
        </p:nvSpPr>
        <p:spPr>
          <a:xfrm>
            <a:off x="7028670" y="3111000"/>
            <a:ext cx="1510530" cy="165000"/>
          </a:xfrm>
          <a:prstGeom prst="rect">
            <a:avLst/>
          </a:prstGeom>
          <a:noFill/>
          <a:ln w="12700">
            <a:solidFill>
              <a:schemeClr val="accent5"/>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latin typeface="Arial" pitchFamily="34" charset="0"/>
              <a:cs typeface="Arial" pitchFamily="34" charset="0"/>
            </a:endParaRPr>
          </a:p>
        </p:txBody>
      </p:sp>
    </p:spTree>
    <p:extLst>
      <p:ext uri="{BB962C8B-B14F-4D97-AF65-F5344CB8AC3E}">
        <p14:creationId xmlns:p14="http://schemas.microsoft.com/office/powerpoint/2010/main" val="2748621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0F9EF53-C1C6-114D-8EF1-2801B7972E75}"/>
              </a:ext>
            </a:extLst>
          </p:cNvPr>
          <p:cNvSpPr>
            <a:spLocks noGrp="1"/>
          </p:cNvSpPr>
          <p:nvPr>
            <p:ph type="body" sz="quarter" idx="10"/>
          </p:nvPr>
        </p:nvSpPr>
        <p:spPr/>
        <p:txBody>
          <a:bodyPr/>
          <a:lstStyle/>
          <a:p>
            <a:pPr algn="ctr"/>
            <a:endParaRPr lang="en-US" dirty="0"/>
          </a:p>
          <a:p>
            <a:pPr algn="ctr"/>
            <a:r>
              <a:rPr lang="en-US" dirty="0"/>
              <a:t>TEST FAILOVER</a:t>
            </a:r>
          </a:p>
        </p:txBody>
      </p:sp>
    </p:spTree>
    <p:extLst>
      <p:ext uri="{BB962C8B-B14F-4D97-AF65-F5344CB8AC3E}">
        <p14:creationId xmlns:p14="http://schemas.microsoft.com/office/powerpoint/2010/main" val="3862821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717D0E-6080-8A44-AD55-699F41964FFF}"/>
              </a:ext>
            </a:extLst>
          </p:cNvPr>
          <p:cNvSpPr>
            <a:spLocks noGrp="1"/>
          </p:cNvSpPr>
          <p:nvPr>
            <p:ph type="title"/>
          </p:nvPr>
        </p:nvSpPr>
        <p:spPr/>
        <p:txBody>
          <a:bodyPr/>
          <a:lstStyle/>
          <a:p>
            <a:r>
              <a:rPr lang="en-US" dirty="0"/>
              <a:t>VERIFY UNTRUST FLOATING IP ON ACTIVE FW</a:t>
            </a:r>
          </a:p>
        </p:txBody>
      </p:sp>
      <p:sp>
        <p:nvSpPr>
          <p:cNvPr id="3" name="Content Placeholder 2">
            <a:extLst>
              <a:ext uri="{FF2B5EF4-FFF2-40B4-BE49-F238E27FC236}">
                <a16:creationId xmlns:a16="http://schemas.microsoft.com/office/drawing/2014/main" id="{6DC956BA-DE07-224D-ABD9-E6835525AD87}"/>
              </a:ext>
            </a:extLst>
          </p:cNvPr>
          <p:cNvSpPr>
            <a:spLocks noGrp="1"/>
          </p:cNvSpPr>
          <p:nvPr>
            <p:ph sz="quarter" idx="11"/>
          </p:nvPr>
        </p:nvSpPr>
        <p:spPr/>
        <p:txBody>
          <a:bodyPr>
            <a:normAutofit/>
          </a:bodyPr>
          <a:lstStyle/>
          <a:p>
            <a:pPr marL="0" indent="0">
              <a:spcBef>
                <a:spcPts val="0"/>
              </a:spcBef>
              <a:buNone/>
            </a:pPr>
            <a:r>
              <a:rPr lang="en-US" sz="1100" dirty="0"/>
              <a:t>1. In the Azure portal, open the IP configurations for </a:t>
            </a:r>
            <a:r>
              <a:rPr lang="en-US" sz="1100" dirty="0">
                <a:solidFill>
                  <a:schemeClr val="accent3">
                    <a:lumMod val="75000"/>
                  </a:schemeClr>
                </a:solidFill>
              </a:rPr>
              <a:t>vmseries-active-nic1</a:t>
            </a:r>
            <a:r>
              <a:rPr lang="en-US" sz="1100" dirty="0"/>
              <a:t> and </a:t>
            </a:r>
            <a:r>
              <a:rPr lang="en-US" sz="1100" dirty="0">
                <a:solidFill>
                  <a:schemeClr val="accent5"/>
                </a:solidFill>
              </a:rPr>
              <a:t>vmseries-passive-nic1</a:t>
            </a:r>
          </a:p>
          <a:p>
            <a:pPr marL="0" indent="0">
              <a:spcBef>
                <a:spcPts val="0"/>
              </a:spcBef>
              <a:buNone/>
            </a:pPr>
            <a:endParaRPr lang="en-US" sz="1100" dirty="0"/>
          </a:p>
          <a:p>
            <a:pPr marL="0" indent="0">
              <a:spcBef>
                <a:spcPts val="0"/>
              </a:spcBef>
              <a:buNone/>
            </a:pPr>
            <a:r>
              <a:rPr lang="en-US" sz="1100" dirty="0"/>
              <a:t>2. The floating IP (10.9.1.100) resides on </a:t>
            </a:r>
            <a:r>
              <a:rPr lang="en-US" sz="1100" dirty="0">
                <a:solidFill>
                  <a:schemeClr val="accent3">
                    <a:lumMod val="75000"/>
                  </a:schemeClr>
                </a:solidFill>
              </a:rPr>
              <a:t>vmseries-active-nic1</a:t>
            </a:r>
            <a:r>
              <a:rPr lang="en-US" sz="1100" dirty="0"/>
              <a:t>. </a:t>
            </a:r>
          </a:p>
        </p:txBody>
      </p:sp>
      <p:sp>
        <p:nvSpPr>
          <p:cNvPr id="4" name="Slide Number Placeholder 3">
            <a:extLst>
              <a:ext uri="{FF2B5EF4-FFF2-40B4-BE49-F238E27FC236}">
                <a16:creationId xmlns:a16="http://schemas.microsoft.com/office/drawing/2014/main" id="{3F054F72-E668-1F44-A9A2-F027AC22D779}"/>
              </a:ext>
            </a:extLst>
          </p:cNvPr>
          <p:cNvSpPr>
            <a:spLocks noGrp="1"/>
          </p:cNvSpPr>
          <p:nvPr>
            <p:ph type="sldNum" sz="quarter" idx="12"/>
          </p:nvPr>
        </p:nvSpPr>
        <p:spPr/>
        <p:txBody>
          <a:bodyPr/>
          <a:lstStyle/>
          <a:p>
            <a:fld id="{2993CA60-2B53-4F4B-9B5D-BDFFCE129C5C}" type="slidenum">
              <a:rPr lang="en-US" altLang="en-US" smtClean="0"/>
              <a:pPr/>
              <a:t>18</a:t>
            </a:fld>
            <a:r>
              <a:rPr lang="en-US" altLang="en-US"/>
              <a:t>  |  </a:t>
            </a:r>
            <a:r>
              <a:rPr lang="en-US"/>
              <a:t>© 2019 Palo Alto Networks, Inc. All Rights Reserved.</a:t>
            </a:r>
            <a:endParaRPr lang="en-US" altLang="en-US" dirty="0"/>
          </a:p>
        </p:txBody>
      </p:sp>
      <p:pic>
        <p:nvPicPr>
          <p:cNvPr id="5" name="Picture 4">
            <a:extLst>
              <a:ext uri="{FF2B5EF4-FFF2-40B4-BE49-F238E27FC236}">
                <a16:creationId xmlns:a16="http://schemas.microsoft.com/office/drawing/2014/main" id="{78EDE66F-8B95-FC43-87C3-441D4B957338}"/>
              </a:ext>
            </a:extLst>
          </p:cNvPr>
          <p:cNvPicPr>
            <a:picLocks noChangeAspect="1"/>
          </p:cNvPicPr>
          <p:nvPr/>
        </p:nvPicPr>
        <p:blipFill>
          <a:blip r:embed="rId2"/>
          <a:stretch>
            <a:fillRect/>
          </a:stretch>
        </p:blipFill>
        <p:spPr>
          <a:xfrm>
            <a:off x="4800600" y="1828800"/>
            <a:ext cx="4182514" cy="2093976"/>
          </a:xfrm>
          <a:prstGeom prst="rect">
            <a:avLst/>
          </a:prstGeom>
        </p:spPr>
      </p:pic>
      <p:pic>
        <p:nvPicPr>
          <p:cNvPr id="10" name="Picture 9">
            <a:extLst>
              <a:ext uri="{FF2B5EF4-FFF2-40B4-BE49-F238E27FC236}">
                <a16:creationId xmlns:a16="http://schemas.microsoft.com/office/drawing/2014/main" id="{9F278C84-8D72-A74D-A89A-CE650CA66E36}"/>
              </a:ext>
            </a:extLst>
          </p:cNvPr>
          <p:cNvPicPr>
            <a:picLocks noChangeAspect="1"/>
          </p:cNvPicPr>
          <p:nvPr/>
        </p:nvPicPr>
        <p:blipFill>
          <a:blip r:embed="rId3"/>
          <a:stretch>
            <a:fillRect/>
          </a:stretch>
        </p:blipFill>
        <p:spPr>
          <a:xfrm>
            <a:off x="137160" y="1828800"/>
            <a:ext cx="4182541" cy="2093976"/>
          </a:xfrm>
          <a:prstGeom prst="rect">
            <a:avLst/>
          </a:prstGeom>
        </p:spPr>
      </p:pic>
      <p:sp>
        <p:nvSpPr>
          <p:cNvPr id="12" name="Rectangle 11">
            <a:extLst>
              <a:ext uri="{FF2B5EF4-FFF2-40B4-BE49-F238E27FC236}">
                <a16:creationId xmlns:a16="http://schemas.microsoft.com/office/drawing/2014/main" id="{E943E680-4E68-2643-9DFB-55E7BD71C556}"/>
              </a:ext>
            </a:extLst>
          </p:cNvPr>
          <p:cNvSpPr/>
          <p:nvPr/>
        </p:nvSpPr>
        <p:spPr>
          <a:xfrm>
            <a:off x="1332140" y="3614400"/>
            <a:ext cx="2930259" cy="129600"/>
          </a:xfrm>
          <a:prstGeom prst="rect">
            <a:avLst/>
          </a:prstGeom>
          <a:noFill/>
          <a:ln w="12700">
            <a:solidFill>
              <a:schemeClr val="accent5"/>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latin typeface="Arial" pitchFamily="34" charset="0"/>
              <a:cs typeface="Arial" pitchFamily="34" charset="0"/>
            </a:endParaRPr>
          </a:p>
        </p:txBody>
      </p:sp>
      <p:sp>
        <p:nvSpPr>
          <p:cNvPr id="14" name="TextBox 13">
            <a:extLst>
              <a:ext uri="{FF2B5EF4-FFF2-40B4-BE49-F238E27FC236}">
                <a16:creationId xmlns:a16="http://schemas.microsoft.com/office/drawing/2014/main" id="{B043009F-96AF-AC4F-91B0-0810A73507A1}"/>
              </a:ext>
            </a:extLst>
          </p:cNvPr>
          <p:cNvSpPr txBox="1"/>
          <p:nvPr/>
        </p:nvSpPr>
        <p:spPr>
          <a:xfrm>
            <a:off x="1580074" y="3816970"/>
            <a:ext cx="1472725" cy="584775"/>
          </a:xfrm>
          <a:prstGeom prst="rect">
            <a:avLst/>
          </a:prstGeom>
          <a:noFill/>
        </p:spPr>
        <p:txBody>
          <a:bodyPr wrap="square" rtlCol="0">
            <a:spAutoFit/>
          </a:bodyPr>
          <a:lstStyle/>
          <a:p>
            <a:pPr algn="ctr"/>
            <a:r>
              <a:rPr lang="en-US" dirty="0">
                <a:solidFill>
                  <a:schemeClr val="accent3">
                    <a:lumMod val="75000"/>
                  </a:schemeClr>
                </a:solidFill>
                <a:latin typeface="Arial" pitchFamily="34" charset="0"/>
                <a:cs typeface="Arial" pitchFamily="34" charset="0"/>
              </a:rPr>
              <a:t>ACTIVE</a:t>
            </a:r>
          </a:p>
          <a:p>
            <a:pPr algn="ctr"/>
            <a:r>
              <a:rPr lang="en-US" sz="1400" dirty="0">
                <a:latin typeface="Arial" pitchFamily="34" charset="0"/>
                <a:cs typeface="Arial" pitchFamily="34" charset="0"/>
              </a:rPr>
              <a:t>(before failover)</a:t>
            </a:r>
          </a:p>
        </p:txBody>
      </p:sp>
      <p:sp>
        <p:nvSpPr>
          <p:cNvPr id="15" name="TextBox 14">
            <a:extLst>
              <a:ext uri="{FF2B5EF4-FFF2-40B4-BE49-F238E27FC236}">
                <a16:creationId xmlns:a16="http://schemas.microsoft.com/office/drawing/2014/main" id="{287C016C-2A8E-644A-B91A-E69443ED88E2}"/>
              </a:ext>
            </a:extLst>
          </p:cNvPr>
          <p:cNvSpPr txBox="1"/>
          <p:nvPr/>
        </p:nvSpPr>
        <p:spPr>
          <a:xfrm>
            <a:off x="6615367" y="3825645"/>
            <a:ext cx="1472725" cy="861774"/>
          </a:xfrm>
          <a:prstGeom prst="rect">
            <a:avLst/>
          </a:prstGeom>
          <a:noFill/>
        </p:spPr>
        <p:txBody>
          <a:bodyPr wrap="square" rtlCol="0">
            <a:spAutoFit/>
          </a:bodyPr>
          <a:lstStyle/>
          <a:p>
            <a:pPr algn="ctr"/>
            <a:r>
              <a:rPr lang="en-US" dirty="0">
                <a:solidFill>
                  <a:schemeClr val="accent5"/>
                </a:solidFill>
                <a:latin typeface="Arial" pitchFamily="34" charset="0"/>
                <a:cs typeface="Arial" pitchFamily="34" charset="0"/>
              </a:rPr>
              <a:t>PASSIVE</a:t>
            </a:r>
          </a:p>
          <a:p>
            <a:pPr algn="ctr"/>
            <a:r>
              <a:rPr lang="en-US" sz="1400" dirty="0">
                <a:latin typeface="Arial" pitchFamily="34" charset="0"/>
                <a:cs typeface="Arial" pitchFamily="34" charset="0"/>
              </a:rPr>
              <a:t>(before failover)</a:t>
            </a:r>
          </a:p>
          <a:p>
            <a:pPr algn="ctr"/>
            <a:endParaRPr lang="en-US" dirty="0">
              <a:solidFill>
                <a:schemeClr val="accent5"/>
              </a:solidFill>
              <a:latin typeface="Arial" pitchFamily="34" charset="0"/>
              <a:cs typeface="Arial" pitchFamily="34" charset="0"/>
            </a:endParaRPr>
          </a:p>
        </p:txBody>
      </p:sp>
    </p:spTree>
    <p:extLst>
      <p:ext uri="{BB962C8B-B14F-4D97-AF65-F5344CB8AC3E}">
        <p14:creationId xmlns:p14="http://schemas.microsoft.com/office/powerpoint/2010/main" val="6069365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717D0E-6080-8A44-AD55-699F41964FFF}"/>
              </a:ext>
            </a:extLst>
          </p:cNvPr>
          <p:cNvSpPr>
            <a:spLocks noGrp="1"/>
          </p:cNvSpPr>
          <p:nvPr>
            <p:ph type="title"/>
          </p:nvPr>
        </p:nvSpPr>
        <p:spPr/>
        <p:txBody>
          <a:bodyPr/>
          <a:lstStyle/>
          <a:p>
            <a:r>
              <a:rPr lang="en-US" dirty="0"/>
              <a:t>VERIFY TRUST FLOATING IP ON ACTIVE FW</a:t>
            </a:r>
          </a:p>
        </p:txBody>
      </p:sp>
      <p:sp>
        <p:nvSpPr>
          <p:cNvPr id="3" name="Content Placeholder 2">
            <a:extLst>
              <a:ext uri="{FF2B5EF4-FFF2-40B4-BE49-F238E27FC236}">
                <a16:creationId xmlns:a16="http://schemas.microsoft.com/office/drawing/2014/main" id="{6DC956BA-DE07-224D-ABD9-E6835525AD87}"/>
              </a:ext>
            </a:extLst>
          </p:cNvPr>
          <p:cNvSpPr>
            <a:spLocks noGrp="1"/>
          </p:cNvSpPr>
          <p:nvPr>
            <p:ph sz="quarter" idx="11"/>
          </p:nvPr>
        </p:nvSpPr>
        <p:spPr/>
        <p:txBody>
          <a:bodyPr>
            <a:normAutofit/>
          </a:bodyPr>
          <a:lstStyle/>
          <a:p>
            <a:pPr marL="0" indent="0">
              <a:spcBef>
                <a:spcPts val="0"/>
              </a:spcBef>
              <a:buNone/>
            </a:pPr>
            <a:r>
              <a:rPr lang="en-US" sz="1100" dirty="0"/>
              <a:t>1. In the Azure portal, open the IP configurations for </a:t>
            </a:r>
            <a:r>
              <a:rPr lang="en-US" sz="1100" dirty="0">
                <a:solidFill>
                  <a:schemeClr val="accent3">
                    <a:lumMod val="75000"/>
                  </a:schemeClr>
                </a:solidFill>
              </a:rPr>
              <a:t>vmseries-active-nic2</a:t>
            </a:r>
            <a:r>
              <a:rPr lang="en-US" sz="1100" dirty="0"/>
              <a:t> and </a:t>
            </a:r>
            <a:r>
              <a:rPr lang="en-US" sz="1100" dirty="0">
                <a:solidFill>
                  <a:schemeClr val="accent5"/>
                </a:solidFill>
              </a:rPr>
              <a:t>vmseries-passive-nic2</a:t>
            </a:r>
          </a:p>
          <a:p>
            <a:pPr marL="0" indent="0">
              <a:spcBef>
                <a:spcPts val="0"/>
              </a:spcBef>
              <a:buNone/>
            </a:pPr>
            <a:endParaRPr lang="en-US" sz="1100" dirty="0"/>
          </a:p>
          <a:p>
            <a:pPr marL="0" indent="0">
              <a:spcBef>
                <a:spcPts val="0"/>
              </a:spcBef>
              <a:buNone/>
            </a:pPr>
            <a:r>
              <a:rPr lang="en-US" sz="1100" dirty="0"/>
              <a:t>2. The floating IP (10.9.2.100) resides on </a:t>
            </a:r>
            <a:r>
              <a:rPr lang="en-US" sz="1100" dirty="0">
                <a:solidFill>
                  <a:schemeClr val="accent3">
                    <a:lumMod val="75000"/>
                  </a:schemeClr>
                </a:solidFill>
              </a:rPr>
              <a:t>vmseries-active-nic2</a:t>
            </a:r>
            <a:r>
              <a:rPr lang="en-US" sz="1100" dirty="0"/>
              <a:t>. </a:t>
            </a:r>
          </a:p>
        </p:txBody>
      </p:sp>
      <p:sp>
        <p:nvSpPr>
          <p:cNvPr id="4" name="Slide Number Placeholder 3">
            <a:extLst>
              <a:ext uri="{FF2B5EF4-FFF2-40B4-BE49-F238E27FC236}">
                <a16:creationId xmlns:a16="http://schemas.microsoft.com/office/drawing/2014/main" id="{3F054F72-E668-1F44-A9A2-F027AC22D779}"/>
              </a:ext>
            </a:extLst>
          </p:cNvPr>
          <p:cNvSpPr>
            <a:spLocks noGrp="1"/>
          </p:cNvSpPr>
          <p:nvPr>
            <p:ph type="sldNum" sz="quarter" idx="12"/>
          </p:nvPr>
        </p:nvSpPr>
        <p:spPr/>
        <p:txBody>
          <a:bodyPr/>
          <a:lstStyle/>
          <a:p>
            <a:fld id="{2993CA60-2B53-4F4B-9B5D-BDFFCE129C5C}" type="slidenum">
              <a:rPr lang="en-US" altLang="en-US" smtClean="0"/>
              <a:pPr/>
              <a:t>19</a:t>
            </a:fld>
            <a:r>
              <a:rPr lang="en-US" altLang="en-US"/>
              <a:t>  |  </a:t>
            </a:r>
            <a:r>
              <a:rPr lang="en-US"/>
              <a:t>© 2019 Palo Alto Networks, Inc. All Rights Reserved.</a:t>
            </a:r>
            <a:endParaRPr lang="en-US" altLang="en-US" dirty="0"/>
          </a:p>
        </p:txBody>
      </p:sp>
      <p:pic>
        <p:nvPicPr>
          <p:cNvPr id="5" name="Picture 4">
            <a:extLst>
              <a:ext uri="{FF2B5EF4-FFF2-40B4-BE49-F238E27FC236}">
                <a16:creationId xmlns:a16="http://schemas.microsoft.com/office/drawing/2014/main" id="{B8B52522-16E0-DD47-AB47-A4A8FFD06671}"/>
              </a:ext>
            </a:extLst>
          </p:cNvPr>
          <p:cNvPicPr>
            <a:picLocks noChangeAspect="1"/>
          </p:cNvPicPr>
          <p:nvPr/>
        </p:nvPicPr>
        <p:blipFill>
          <a:blip r:embed="rId2"/>
          <a:stretch>
            <a:fillRect/>
          </a:stretch>
        </p:blipFill>
        <p:spPr>
          <a:xfrm>
            <a:off x="4800600" y="1828800"/>
            <a:ext cx="4182471" cy="2093976"/>
          </a:xfrm>
          <a:prstGeom prst="rect">
            <a:avLst/>
          </a:prstGeom>
        </p:spPr>
      </p:pic>
      <p:pic>
        <p:nvPicPr>
          <p:cNvPr id="8" name="Picture 7">
            <a:extLst>
              <a:ext uri="{FF2B5EF4-FFF2-40B4-BE49-F238E27FC236}">
                <a16:creationId xmlns:a16="http://schemas.microsoft.com/office/drawing/2014/main" id="{3EEE4DD0-5FD7-904B-B177-BFE2B0BCDAF5}"/>
              </a:ext>
            </a:extLst>
          </p:cNvPr>
          <p:cNvPicPr>
            <a:picLocks noChangeAspect="1"/>
          </p:cNvPicPr>
          <p:nvPr/>
        </p:nvPicPr>
        <p:blipFill>
          <a:blip r:embed="rId3"/>
          <a:stretch>
            <a:fillRect/>
          </a:stretch>
        </p:blipFill>
        <p:spPr>
          <a:xfrm>
            <a:off x="137498" y="1828800"/>
            <a:ext cx="4178808" cy="2092100"/>
          </a:xfrm>
          <a:prstGeom prst="rect">
            <a:avLst/>
          </a:prstGeom>
        </p:spPr>
      </p:pic>
      <p:sp>
        <p:nvSpPr>
          <p:cNvPr id="12" name="Rectangle 11">
            <a:extLst>
              <a:ext uri="{FF2B5EF4-FFF2-40B4-BE49-F238E27FC236}">
                <a16:creationId xmlns:a16="http://schemas.microsoft.com/office/drawing/2014/main" id="{AEAD2550-F572-7147-BF80-EC244630F061}"/>
              </a:ext>
            </a:extLst>
          </p:cNvPr>
          <p:cNvSpPr/>
          <p:nvPr/>
        </p:nvSpPr>
        <p:spPr>
          <a:xfrm>
            <a:off x="1332140" y="3614400"/>
            <a:ext cx="2930259" cy="129600"/>
          </a:xfrm>
          <a:prstGeom prst="rect">
            <a:avLst/>
          </a:prstGeom>
          <a:noFill/>
          <a:ln w="12700">
            <a:solidFill>
              <a:schemeClr val="accent5"/>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latin typeface="Arial" pitchFamily="34" charset="0"/>
              <a:cs typeface="Arial" pitchFamily="34" charset="0"/>
            </a:endParaRPr>
          </a:p>
        </p:txBody>
      </p:sp>
      <p:sp>
        <p:nvSpPr>
          <p:cNvPr id="13" name="TextBox 12">
            <a:extLst>
              <a:ext uri="{FF2B5EF4-FFF2-40B4-BE49-F238E27FC236}">
                <a16:creationId xmlns:a16="http://schemas.microsoft.com/office/drawing/2014/main" id="{65010E9B-21C0-B54C-9DF8-9C19F9101729}"/>
              </a:ext>
            </a:extLst>
          </p:cNvPr>
          <p:cNvSpPr txBox="1"/>
          <p:nvPr/>
        </p:nvSpPr>
        <p:spPr>
          <a:xfrm>
            <a:off x="1580074" y="3816970"/>
            <a:ext cx="1472725" cy="584775"/>
          </a:xfrm>
          <a:prstGeom prst="rect">
            <a:avLst/>
          </a:prstGeom>
          <a:noFill/>
        </p:spPr>
        <p:txBody>
          <a:bodyPr wrap="square" rtlCol="0">
            <a:spAutoFit/>
          </a:bodyPr>
          <a:lstStyle/>
          <a:p>
            <a:pPr algn="ctr"/>
            <a:r>
              <a:rPr lang="en-US" dirty="0">
                <a:solidFill>
                  <a:schemeClr val="accent3">
                    <a:lumMod val="75000"/>
                  </a:schemeClr>
                </a:solidFill>
                <a:latin typeface="Arial" pitchFamily="34" charset="0"/>
                <a:cs typeface="Arial" pitchFamily="34" charset="0"/>
              </a:rPr>
              <a:t>ACTIVE</a:t>
            </a:r>
          </a:p>
          <a:p>
            <a:pPr algn="ctr"/>
            <a:r>
              <a:rPr lang="en-US" sz="1400" dirty="0">
                <a:latin typeface="Arial" pitchFamily="34" charset="0"/>
                <a:cs typeface="Arial" pitchFamily="34" charset="0"/>
              </a:rPr>
              <a:t>(before failover)</a:t>
            </a:r>
          </a:p>
        </p:txBody>
      </p:sp>
      <p:sp>
        <p:nvSpPr>
          <p:cNvPr id="14" name="TextBox 13">
            <a:extLst>
              <a:ext uri="{FF2B5EF4-FFF2-40B4-BE49-F238E27FC236}">
                <a16:creationId xmlns:a16="http://schemas.microsoft.com/office/drawing/2014/main" id="{B145F09F-0A51-224B-BE73-8C7CF6931684}"/>
              </a:ext>
            </a:extLst>
          </p:cNvPr>
          <p:cNvSpPr txBox="1"/>
          <p:nvPr/>
        </p:nvSpPr>
        <p:spPr>
          <a:xfrm>
            <a:off x="6615367" y="3825645"/>
            <a:ext cx="1472725" cy="861774"/>
          </a:xfrm>
          <a:prstGeom prst="rect">
            <a:avLst/>
          </a:prstGeom>
          <a:noFill/>
        </p:spPr>
        <p:txBody>
          <a:bodyPr wrap="square" rtlCol="0">
            <a:spAutoFit/>
          </a:bodyPr>
          <a:lstStyle/>
          <a:p>
            <a:pPr algn="ctr"/>
            <a:r>
              <a:rPr lang="en-US" dirty="0">
                <a:solidFill>
                  <a:schemeClr val="accent5"/>
                </a:solidFill>
                <a:latin typeface="Arial" pitchFamily="34" charset="0"/>
                <a:cs typeface="Arial" pitchFamily="34" charset="0"/>
              </a:rPr>
              <a:t>PASSIVE</a:t>
            </a:r>
          </a:p>
          <a:p>
            <a:pPr algn="ctr"/>
            <a:r>
              <a:rPr lang="en-US" sz="1400" dirty="0">
                <a:latin typeface="Arial" pitchFamily="34" charset="0"/>
                <a:cs typeface="Arial" pitchFamily="34" charset="0"/>
              </a:rPr>
              <a:t>(before failover)</a:t>
            </a:r>
          </a:p>
          <a:p>
            <a:pPr algn="ctr"/>
            <a:endParaRPr lang="en-US" dirty="0">
              <a:solidFill>
                <a:schemeClr val="accent5"/>
              </a:solidFill>
              <a:latin typeface="Arial" pitchFamily="34" charset="0"/>
              <a:cs typeface="Arial" pitchFamily="34" charset="0"/>
            </a:endParaRPr>
          </a:p>
        </p:txBody>
      </p:sp>
    </p:spTree>
    <p:extLst>
      <p:ext uri="{BB962C8B-B14F-4D97-AF65-F5344CB8AC3E}">
        <p14:creationId xmlns:p14="http://schemas.microsoft.com/office/powerpoint/2010/main" val="33292813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21924B-2568-EF49-BA8F-AFF800D72AEF}"/>
              </a:ext>
            </a:extLst>
          </p:cNvPr>
          <p:cNvSpPr>
            <a:spLocks noGrp="1"/>
          </p:cNvSpPr>
          <p:nvPr>
            <p:ph type="title"/>
          </p:nvPr>
        </p:nvSpPr>
        <p:spPr/>
        <p:txBody>
          <a:bodyPr/>
          <a:lstStyle/>
          <a:p>
            <a:pPr algn="ctr"/>
            <a:r>
              <a:rPr lang="en-US" dirty="0"/>
              <a:t>SUPPORT POLICY</a:t>
            </a:r>
          </a:p>
        </p:txBody>
      </p:sp>
      <p:sp>
        <p:nvSpPr>
          <p:cNvPr id="4" name="Slide Number Placeholder 3">
            <a:extLst>
              <a:ext uri="{FF2B5EF4-FFF2-40B4-BE49-F238E27FC236}">
                <a16:creationId xmlns:a16="http://schemas.microsoft.com/office/drawing/2014/main" id="{88D8F059-B2F4-414C-8CDA-2CE61083F0AC}"/>
              </a:ext>
            </a:extLst>
          </p:cNvPr>
          <p:cNvSpPr>
            <a:spLocks noGrp="1"/>
          </p:cNvSpPr>
          <p:nvPr>
            <p:ph type="sldNum" sz="quarter" idx="12"/>
          </p:nvPr>
        </p:nvSpPr>
        <p:spPr/>
        <p:txBody>
          <a:bodyPr/>
          <a:lstStyle/>
          <a:p>
            <a:fld id="{2993CA60-2B53-4F4B-9B5D-BDFFCE129C5C}" type="slidenum">
              <a:rPr lang="en-US" altLang="en-US" smtClean="0"/>
              <a:pPr/>
              <a:t>2</a:t>
            </a:fld>
            <a:r>
              <a:rPr lang="en-US" altLang="en-US"/>
              <a:t>  |  </a:t>
            </a:r>
            <a:r>
              <a:rPr lang="en-US"/>
              <a:t>© 2019 Palo Alto Networks, Inc. All Rights Reserved.</a:t>
            </a:r>
            <a:endParaRPr lang="en-US" altLang="en-US" dirty="0"/>
          </a:p>
        </p:txBody>
      </p:sp>
      <p:sp>
        <p:nvSpPr>
          <p:cNvPr id="5" name="Content Placeholder 4">
            <a:extLst>
              <a:ext uri="{FF2B5EF4-FFF2-40B4-BE49-F238E27FC236}">
                <a16:creationId xmlns:a16="http://schemas.microsoft.com/office/drawing/2014/main" id="{F4BAD779-FB21-744A-A3CA-AED979EE99A8}"/>
              </a:ext>
            </a:extLst>
          </p:cNvPr>
          <p:cNvSpPr>
            <a:spLocks noGrp="1"/>
          </p:cNvSpPr>
          <p:nvPr>
            <p:ph sz="quarter" idx="13"/>
          </p:nvPr>
        </p:nvSpPr>
        <p:spPr>
          <a:xfrm>
            <a:off x="317501" y="742950"/>
            <a:ext cx="8471465" cy="3847338"/>
          </a:xfrm>
        </p:spPr>
        <p:txBody>
          <a:bodyPr>
            <a:normAutofit/>
          </a:bodyPr>
          <a:lstStyle/>
          <a:p>
            <a:pPr marL="0" indent="0" algn="ctr">
              <a:buNone/>
            </a:pPr>
            <a:endParaRPr lang="en-US" sz="1600" dirty="0"/>
          </a:p>
          <a:p>
            <a:pPr marL="0" indent="0" algn="ctr">
              <a:buNone/>
            </a:pPr>
            <a:r>
              <a:rPr lang="en-US" sz="1400" dirty="0"/>
              <a:t>This is released under an as-is, best effort, support policy. These scripts should be seen as community supported and Palo Alto Networks will contribute our expertise as and when possible. We do not provide technical support or help in using or troubleshooting the components of the project through our normal support options such as Palo Alto Networks support teams, or ASC (Authorized Support Centers) partners and backline support options. The underlying product used (the VM-Series firewall) by the scripts or templates are still supported, but the support is only for the product functionality and not for help in deploying or using the template or script itself. Unless explicitly tagged, all projects or work posted in our GitHub repository (at </a:t>
            </a:r>
            <a:r>
              <a:rPr lang="en-US" sz="1400" dirty="0">
                <a:hlinkClick r:id="rId2"/>
              </a:rPr>
              <a:t>https://github.com/PaloAltoNetworks</a:t>
            </a:r>
            <a:r>
              <a:rPr lang="en-US" sz="1400" dirty="0"/>
              <a:t>) or sites other than our official Downloads page on </a:t>
            </a:r>
            <a:r>
              <a:rPr lang="en-US" sz="1400" dirty="0">
                <a:hlinkClick r:id="rId3"/>
              </a:rPr>
              <a:t>https://support.paloaltonetworks.com</a:t>
            </a:r>
            <a:r>
              <a:rPr lang="en-US" sz="1400" dirty="0"/>
              <a:t> are provided under the best effort policy.</a:t>
            </a:r>
          </a:p>
        </p:txBody>
      </p:sp>
    </p:spTree>
    <p:extLst>
      <p:ext uri="{BB962C8B-B14F-4D97-AF65-F5344CB8AC3E}">
        <p14:creationId xmlns:p14="http://schemas.microsoft.com/office/powerpoint/2010/main" val="3274907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28507F-2A06-DB4A-937B-E8DA697CCB36}"/>
              </a:ext>
            </a:extLst>
          </p:cNvPr>
          <p:cNvSpPr>
            <a:spLocks noGrp="1"/>
          </p:cNvSpPr>
          <p:nvPr>
            <p:ph type="title"/>
          </p:nvPr>
        </p:nvSpPr>
        <p:spPr/>
        <p:txBody>
          <a:bodyPr>
            <a:normAutofit/>
          </a:bodyPr>
          <a:lstStyle/>
          <a:p>
            <a:r>
              <a:rPr lang="en-US" dirty="0"/>
              <a:t>INITIATE A FAILOVER</a:t>
            </a:r>
          </a:p>
        </p:txBody>
      </p:sp>
      <p:sp>
        <p:nvSpPr>
          <p:cNvPr id="3" name="Content Placeholder 2">
            <a:extLst>
              <a:ext uri="{FF2B5EF4-FFF2-40B4-BE49-F238E27FC236}">
                <a16:creationId xmlns:a16="http://schemas.microsoft.com/office/drawing/2014/main" id="{2F31C5B1-157F-8F4A-89DF-BF572048CB6C}"/>
              </a:ext>
            </a:extLst>
          </p:cNvPr>
          <p:cNvSpPr>
            <a:spLocks noGrp="1"/>
          </p:cNvSpPr>
          <p:nvPr>
            <p:ph sz="quarter" idx="11"/>
          </p:nvPr>
        </p:nvSpPr>
        <p:spPr/>
        <p:txBody>
          <a:bodyPr>
            <a:noAutofit/>
          </a:bodyPr>
          <a:lstStyle/>
          <a:p>
            <a:pPr marL="0" indent="0">
              <a:buNone/>
            </a:pPr>
            <a:endParaRPr lang="en-US" sz="1100" dirty="0"/>
          </a:p>
          <a:p>
            <a:pPr marL="0" indent="0">
              <a:buNone/>
            </a:pPr>
            <a:r>
              <a:rPr lang="en-US" sz="1100" dirty="0"/>
              <a:t>1.  On the </a:t>
            </a:r>
            <a:r>
              <a:rPr lang="en-US" sz="1100" b="1" u="sng" dirty="0">
                <a:solidFill>
                  <a:schemeClr val="accent3">
                    <a:lumMod val="75000"/>
                  </a:schemeClr>
                </a:solidFill>
              </a:rPr>
              <a:t>Active firewall</a:t>
            </a:r>
            <a:r>
              <a:rPr lang="en-US" sz="1100" dirty="0"/>
              <a:t>, go to:</a:t>
            </a:r>
          </a:p>
          <a:p>
            <a:pPr marL="0" indent="0">
              <a:buNone/>
            </a:pPr>
            <a:r>
              <a:rPr lang="en-US" sz="1100" dirty="0"/>
              <a:t>	 Device </a:t>
            </a:r>
            <a:r>
              <a:rPr lang="en-US" sz="1100" dirty="0">
                <a:sym typeface="Wingdings" pitchFamily="2" charset="2"/>
              </a:rPr>
              <a:t> High Availability  Operational Commands</a:t>
            </a:r>
          </a:p>
          <a:p>
            <a:pPr marL="0" indent="0">
              <a:buNone/>
            </a:pPr>
            <a:r>
              <a:rPr lang="en-US" sz="1100" dirty="0">
                <a:sym typeface="Wingdings" pitchFamily="2" charset="2"/>
              </a:rPr>
              <a:t>		 click </a:t>
            </a:r>
            <a:r>
              <a:rPr lang="en-US" sz="1100" dirty="0">
                <a:solidFill>
                  <a:schemeClr val="bg2"/>
                </a:solidFill>
                <a:sym typeface="Wingdings" pitchFamily="2" charset="2"/>
              </a:rPr>
              <a:t>Suspend local device</a:t>
            </a:r>
          </a:p>
          <a:p>
            <a:pPr marL="0" indent="0">
              <a:buNone/>
            </a:pPr>
            <a:endParaRPr lang="en-US" sz="1100" dirty="0">
              <a:solidFill>
                <a:schemeClr val="bg2"/>
              </a:solidFill>
              <a:sym typeface="Wingdings" pitchFamily="2" charset="2"/>
            </a:endParaRPr>
          </a:p>
          <a:p>
            <a:pPr marL="0" indent="0">
              <a:buNone/>
            </a:pPr>
            <a:endParaRPr lang="en-US" sz="1100" dirty="0">
              <a:solidFill>
                <a:schemeClr val="bg2"/>
              </a:solidFill>
              <a:sym typeface="Wingdings" pitchFamily="2" charset="2"/>
            </a:endParaRPr>
          </a:p>
          <a:p>
            <a:pPr marL="0" indent="0">
              <a:buNone/>
            </a:pPr>
            <a:endParaRPr lang="en-US" sz="1100" dirty="0">
              <a:solidFill>
                <a:schemeClr val="bg2"/>
              </a:solidFill>
              <a:sym typeface="Wingdings" pitchFamily="2" charset="2"/>
            </a:endParaRPr>
          </a:p>
          <a:p>
            <a:pPr marL="0" indent="0">
              <a:spcBef>
                <a:spcPts val="0"/>
              </a:spcBef>
              <a:buNone/>
            </a:pPr>
            <a:r>
              <a:rPr lang="en-US" sz="1100" dirty="0">
                <a:solidFill>
                  <a:schemeClr val="tx1"/>
                </a:solidFill>
              </a:rPr>
              <a:t>2.  View the High Availability widget.  The passive firewall     </a:t>
            </a:r>
          </a:p>
          <a:p>
            <a:pPr marL="0" indent="0">
              <a:spcBef>
                <a:spcPts val="0"/>
              </a:spcBef>
              <a:buNone/>
            </a:pPr>
            <a:r>
              <a:rPr lang="en-US" sz="1100" dirty="0">
                <a:solidFill>
                  <a:schemeClr val="tx1"/>
                </a:solidFill>
              </a:rPr>
              <a:t>     should now be Active.</a:t>
            </a:r>
            <a:endParaRPr lang="en-US" sz="1100" dirty="0"/>
          </a:p>
          <a:p>
            <a:pPr marL="0" indent="0">
              <a:buNone/>
            </a:pPr>
            <a:endParaRPr lang="en-US" sz="1100" dirty="0"/>
          </a:p>
        </p:txBody>
      </p:sp>
      <p:sp>
        <p:nvSpPr>
          <p:cNvPr id="4" name="Slide Number Placeholder 3">
            <a:extLst>
              <a:ext uri="{FF2B5EF4-FFF2-40B4-BE49-F238E27FC236}">
                <a16:creationId xmlns:a16="http://schemas.microsoft.com/office/drawing/2014/main" id="{F602DB14-C7F6-6044-B8C6-5655CB403FFD}"/>
              </a:ext>
            </a:extLst>
          </p:cNvPr>
          <p:cNvSpPr>
            <a:spLocks noGrp="1"/>
          </p:cNvSpPr>
          <p:nvPr>
            <p:ph type="sldNum" sz="quarter" idx="12"/>
          </p:nvPr>
        </p:nvSpPr>
        <p:spPr/>
        <p:txBody>
          <a:bodyPr/>
          <a:lstStyle/>
          <a:p>
            <a:fld id="{2993CA60-2B53-4F4B-9B5D-BDFFCE129C5C}" type="slidenum">
              <a:rPr lang="en-US" altLang="en-US" smtClean="0"/>
              <a:pPr/>
              <a:t>20</a:t>
            </a:fld>
            <a:r>
              <a:rPr lang="en-US" altLang="en-US"/>
              <a:t>  |  </a:t>
            </a:r>
            <a:r>
              <a:rPr lang="en-US"/>
              <a:t>© 2019 Palo Alto Networks, Inc. All Rights Reserved.</a:t>
            </a:r>
            <a:endParaRPr lang="en-US" altLang="en-US" dirty="0"/>
          </a:p>
        </p:txBody>
      </p:sp>
      <p:pic>
        <p:nvPicPr>
          <p:cNvPr id="5" name="Picture 4">
            <a:extLst>
              <a:ext uri="{FF2B5EF4-FFF2-40B4-BE49-F238E27FC236}">
                <a16:creationId xmlns:a16="http://schemas.microsoft.com/office/drawing/2014/main" id="{5964AA1C-1630-B643-9032-99F005BD554B}"/>
              </a:ext>
            </a:extLst>
          </p:cNvPr>
          <p:cNvPicPr>
            <a:picLocks noChangeAspect="1"/>
          </p:cNvPicPr>
          <p:nvPr/>
        </p:nvPicPr>
        <p:blipFill>
          <a:blip r:embed="rId2"/>
          <a:stretch>
            <a:fillRect/>
          </a:stretch>
        </p:blipFill>
        <p:spPr>
          <a:xfrm>
            <a:off x="4461766" y="1133144"/>
            <a:ext cx="4147200" cy="870468"/>
          </a:xfrm>
          <a:prstGeom prst="rect">
            <a:avLst/>
          </a:prstGeom>
        </p:spPr>
      </p:pic>
      <p:pic>
        <p:nvPicPr>
          <p:cNvPr id="7" name="Picture 6">
            <a:extLst>
              <a:ext uri="{FF2B5EF4-FFF2-40B4-BE49-F238E27FC236}">
                <a16:creationId xmlns:a16="http://schemas.microsoft.com/office/drawing/2014/main" id="{8BAFE7B9-9346-9742-AD79-6D602C549C10}"/>
              </a:ext>
            </a:extLst>
          </p:cNvPr>
          <p:cNvPicPr>
            <a:picLocks noChangeAspect="1"/>
          </p:cNvPicPr>
          <p:nvPr/>
        </p:nvPicPr>
        <p:blipFill>
          <a:blip r:embed="rId3"/>
          <a:stretch>
            <a:fillRect/>
          </a:stretch>
        </p:blipFill>
        <p:spPr>
          <a:xfrm>
            <a:off x="4390401" y="2195908"/>
            <a:ext cx="2000166" cy="2006745"/>
          </a:xfrm>
          <a:prstGeom prst="rect">
            <a:avLst/>
          </a:prstGeom>
        </p:spPr>
      </p:pic>
      <p:pic>
        <p:nvPicPr>
          <p:cNvPr id="8" name="Picture 7">
            <a:extLst>
              <a:ext uri="{FF2B5EF4-FFF2-40B4-BE49-F238E27FC236}">
                <a16:creationId xmlns:a16="http://schemas.microsoft.com/office/drawing/2014/main" id="{F1D5F42B-0311-4A4E-8FFD-47F853203C95}"/>
              </a:ext>
            </a:extLst>
          </p:cNvPr>
          <p:cNvPicPr>
            <a:picLocks noChangeAspect="1"/>
          </p:cNvPicPr>
          <p:nvPr/>
        </p:nvPicPr>
        <p:blipFill>
          <a:blip r:embed="rId4"/>
          <a:stretch>
            <a:fillRect/>
          </a:stretch>
        </p:blipFill>
        <p:spPr>
          <a:xfrm>
            <a:off x="6813174" y="2195908"/>
            <a:ext cx="2013325" cy="2006746"/>
          </a:xfrm>
          <a:prstGeom prst="rect">
            <a:avLst/>
          </a:prstGeom>
        </p:spPr>
      </p:pic>
      <p:sp>
        <p:nvSpPr>
          <p:cNvPr id="14" name="TextBox 13">
            <a:extLst>
              <a:ext uri="{FF2B5EF4-FFF2-40B4-BE49-F238E27FC236}">
                <a16:creationId xmlns:a16="http://schemas.microsoft.com/office/drawing/2014/main" id="{3AF99985-8F25-714B-89DE-2BD06A8CDF8C}"/>
              </a:ext>
            </a:extLst>
          </p:cNvPr>
          <p:cNvSpPr txBox="1"/>
          <p:nvPr/>
        </p:nvSpPr>
        <p:spPr>
          <a:xfrm>
            <a:off x="4647275" y="4184002"/>
            <a:ext cx="1360800" cy="584775"/>
          </a:xfrm>
          <a:prstGeom prst="rect">
            <a:avLst/>
          </a:prstGeom>
          <a:noFill/>
        </p:spPr>
        <p:txBody>
          <a:bodyPr wrap="square" rtlCol="0">
            <a:spAutoFit/>
          </a:bodyPr>
          <a:lstStyle/>
          <a:p>
            <a:pPr algn="ctr"/>
            <a:r>
              <a:rPr lang="en-US" dirty="0">
                <a:solidFill>
                  <a:schemeClr val="accent3">
                    <a:lumMod val="75000"/>
                  </a:schemeClr>
                </a:solidFill>
                <a:latin typeface="Arial" pitchFamily="34" charset="0"/>
                <a:cs typeface="Arial" pitchFamily="34" charset="0"/>
              </a:rPr>
              <a:t>ACTIVE</a:t>
            </a:r>
          </a:p>
          <a:p>
            <a:pPr algn="ctr"/>
            <a:r>
              <a:rPr lang="en-US" sz="1400" dirty="0">
                <a:latin typeface="Arial" pitchFamily="34" charset="0"/>
                <a:cs typeface="Arial" pitchFamily="34" charset="0"/>
              </a:rPr>
              <a:t>(after failover)</a:t>
            </a:r>
          </a:p>
        </p:txBody>
      </p:sp>
      <p:sp>
        <p:nvSpPr>
          <p:cNvPr id="15" name="TextBox 14">
            <a:extLst>
              <a:ext uri="{FF2B5EF4-FFF2-40B4-BE49-F238E27FC236}">
                <a16:creationId xmlns:a16="http://schemas.microsoft.com/office/drawing/2014/main" id="{F041A95B-DABC-1249-ACFF-7171D239B8CC}"/>
              </a:ext>
            </a:extLst>
          </p:cNvPr>
          <p:cNvSpPr txBox="1"/>
          <p:nvPr/>
        </p:nvSpPr>
        <p:spPr>
          <a:xfrm>
            <a:off x="7306568" y="4201352"/>
            <a:ext cx="1360800" cy="861774"/>
          </a:xfrm>
          <a:prstGeom prst="rect">
            <a:avLst/>
          </a:prstGeom>
          <a:noFill/>
        </p:spPr>
        <p:txBody>
          <a:bodyPr wrap="square" rtlCol="0">
            <a:spAutoFit/>
          </a:bodyPr>
          <a:lstStyle/>
          <a:p>
            <a:pPr algn="ctr"/>
            <a:r>
              <a:rPr lang="en-US" dirty="0">
                <a:solidFill>
                  <a:schemeClr val="accent5"/>
                </a:solidFill>
                <a:latin typeface="Arial" pitchFamily="34" charset="0"/>
                <a:cs typeface="Arial" pitchFamily="34" charset="0"/>
              </a:rPr>
              <a:t>PASSIVE</a:t>
            </a:r>
          </a:p>
          <a:p>
            <a:pPr algn="ctr"/>
            <a:r>
              <a:rPr lang="en-US" sz="1400" dirty="0">
                <a:latin typeface="Arial" pitchFamily="34" charset="0"/>
                <a:cs typeface="Arial" pitchFamily="34" charset="0"/>
              </a:rPr>
              <a:t>(after failover)</a:t>
            </a:r>
          </a:p>
          <a:p>
            <a:pPr algn="ctr"/>
            <a:endParaRPr lang="en-US" dirty="0">
              <a:solidFill>
                <a:schemeClr val="accent5"/>
              </a:solidFill>
              <a:latin typeface="Arial" pitchFamily="34" charset="0"/>
              <a:cs typeface="Arial" pitchFamily="34" charset="0"/>
            </a:endParaRPr>
          </a:p>
        </p:txBody>
      </p:sp>
    </p:spTree>
    <p:extLst>
      <p:ext uri="{BB962C8B-B14F-4D97-AF65-F5344CB8AC3E}">
        <p14:creationId xmlns:p14="http://schemas.microsoft.com/office/powerpoint/2010/main" val="22085675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717D0E-6080-8A44-AD55-699F41964FFF}"/>
              </a:ext>
            </a:extLst>
          </p:cNvPr>
          <p:cNvSpPr>
            <a:spLocks noGrp="1"/>
          </p:cNvSpPr>
          <p:nvPr>
            <p:ph type="title"/>
          </p:nvPr>
        </p:nvSpPr>
        <p:spPr/>
        <p:txBody>
          <a:bodyPr/>
          <a:lstStyle/>
          <a:p>
            <a:r>
              <a:rPr lang="en-US" dirty="0"/>
              <a:t>VERIFY UNTRUST FLOATING IP </a:t>
            </a:r>
            <a:r>
              <a:rPr lang="en-US" u="sng" dirty="0">
                <a:solidFill>
                  <a:srgbClr val="FF0000"/>
                </a:solidFill>
              </a:rPr>
              <a:t>MOVE</a:t>
            </a:r>
            <a:r>
              <a:rPr lang="en-US" dirty="0"/>
              <a:t> TO PASSIVE FW</a:t>
            </a:r>
          </a:p>
        </p:txBody>
      </p:sp>
      <p:sp>
        <p:nvSpPr>
          <p:cNvPr id="3" name="Content Placeholder 2">
            <a:extLst>
              <a:ext uri="{FF2B5EF4-FFF2-40B4-BE49-F238E27FC236}">
                <a16:creationId xmlns:a16="http://schemas.microsoft.com/office/drawing/2014/main" id="{6DC956BA-DE07-224D-ABD9-E6835525AD87}"/>
              </a:ext>
            </a:extLst>
          </p:cNvPr>
          <p:cNvSpPr>
            <a:spLocks noGrp="1"/>
          </p:cNvSpPr>
          <p:nvPr>
            <p:ph sz="quarter" idx="11"/>
          </p:nvPr>
        </p:nvSpPr>
        <p:spPr/>
        <p:txBody>
          <a:bodyPr>
            <a:normAutofit/>
          </a:bodyPr>
          <a:lstStyle/>
          <a:p>
            <a:pPr marL="0" indent="0">
              <a:spcBef>
                <a:spcPts val="0"/>
              </a:spcBef>
              <a:buNone/>
            </a:pPr>
            <a:r>
              <a:rPr lang="en-US" sz="1100" dirty="0"/>
              <a:t>1. In the Azure portal, open the IP configurations for </a:t>
            </a:r>
            <a:r>
              <a:rPr lang="en-US" sz="1100" dirty="0">
                <a:solidFill>
                  <a:schemeClr val="accent3">
                    <a:lumMod val="75000"/>
                  </a:schemeClr>
                </a:solidFill>
              </a:rPr>
              <a:t>vmseries-active-nic1</a:t>
            </a:r>
            <a:r>
              <a:rPr lang="en-US" sz="1100" dirty="0"/>
              <a:t> and </a:t>
            </a:r>
            <a:r>
              <a:rPr lang="en-US" sz="1100" dirty="0">
                <a:solidFill>
                  <a:schemeClr val="accent5"/>
                </a:solidFill>
              </a:rPr>
              <a:t>vmseries-passive-nic1</a:t>
            </a:r>
          </a:p>
          <a:p>
            <a:pPr marL="0" indent="0">
              <a:spcBef>
                <a:spcPts val="0"/>
              </a:spcBef>
              <a:buNone/>
            </a:pPr>
            <a:endParaRPr lang="en-US" sz="1100" dirty="0"/>
          </a:p>
          <a:p>
            <a:pPr marL="0" indent="0">
              <a:spcBef>
                <a:spcPts val="0"/>
              </a:spcBef>
              <a:buNone/>
            </a:pPr>
            <a:r>
              <a:rPr lang="en-US" sz="1100" dirty="0"/>
              <a:t>2. The floating IP (10.9.1.100) should now belong to </a:t>
            </a:r>
            <a:r>
              <a:rPr lang="en-US" sz="1100" dirty="0">
                <a:solidFill>
                  <a:schemeClr val="accent5"/>
                </a:solidFill>
              </a:rPr>
              <a:t>vmseries-passive-nic1</a:t>
            </a:r>
          </a:p>
        </p:txBody>
      </p:sp>
      <p:sp>
        <p:nvSpPr>
          <p:cNvPr id="4" name="Slide Number Placeholder 3">
            <a:extLst>
              <a:ext uri="{FF2B5EF4-FFF2-40B4-BE49-F238E27FC236}">
                <a16:creationId xmlns:a16="http://schemas.microsoft.com/office/drawing/2014/main" id="{3F054F72-E668-1F44-A9A2-F027AC22D779}"/>
              </a:ext>
            </a:extLst>
          </p:cNvPr>
          <p:cNvSpPr>
            <a:spLocks noGrp="1"/>
          </p:cNvSpPr>
          <p:nvPr>
            <p:ph type="sldNum" sz="quarter" idx="12"/>
          </p:nvPr>
        </p:nvSpPr>
        <p:spPr/>
        <p:txBody>
          <a:bodyPr/>
          <a:lstStyle/>
          <a:p>
            <a:fld id="{2993CA60-2B53-4F4B-9B5D-BDFFCE129C5C}" type="slidenum">
              <a:rPr lang="en-US" altLang="en-US" smtClean="0"/>
              <a:pPr/>
              <a:t>21</a:t>
            </a:fld>
            <a:r>
              <a:rPr lang="en-US" altLang="en-US"/>
              <a:t>  |  </a:t>
            </a:r>
            <a:r>
              <a:rPr lang="en-US"/>
              <a:t>© 2019 Palo Alto Networks, Inc. All Rights Reserved.</a:t>
            </a:r>
            <a:endParaRPr lang="en-US" altLang="en-US" dirty="0"/>
          </a:p>
        </p:txBody>
      </p:sp>
      <p:pic>
        <p:nvPicPr>
          <p:cNvPr id="8" name="Picture 7">
            <a:extLst>
              <a:ext uri="{FF2B5EF4-FFF2-40B4-BE49-F238E27FC236}">
                <a16:creationId xmlns:a16="http://schemas.microsoft.com/office/drawing/2014/main" id="{31D69B8C-E392-0A4F-8A04-BD4EBAE07A84}"/>
              </a:ext>
            </a:extLst>
          </p:cNvPr>
          <p:cNvPicPr>
            <a:picLocks noChangeAspect="1"/>
          </p:cNvPicPr>
          <p:nvPr/>
        </p:nvPicPr>
        <p:blipFill>
          <a:blip r:embed="rId2"/>
          <a:stretch>
            <a:fillRect/>
          </a:stretch>
        </p:blipFill>
        <p:spPr>
          <a:xfrm>
            <a:off x="137160" y="1828800"/>
            <a:ext cx="4128433" cy="2093976"/>
          </a:xfrm>
          <a:prstGeom prst="rect">
            <a:avLst/>
          </a:prstGeom>
        </p:spPr>
      </p:pic>
      <p:pic>
        <p:nvPicPr>
          <p:cNvPr id="9" name="Picture 8">
            <a:extLst>
              <a:ext uri="{FF2B5EF4-FFF2-40B4-BE49-F238E27FC236}">
                <a16:creationId xmlns:a16="http://schemas.microsoft.com/office/drawing/2014/main" id="{0440E220-F189-D647-8F63-C34C84922842}"/>
              </a:ext>
            </a:extLst>
          </p:cNvPr>
          <p:cNvPicPr>
            <a:picLocks noChangeAspect="1"/>
          </p:cNvPicPr>
          <p:nvPr/>
        </p:nvPicPr>
        <p:blipFill>
          <a:blip r:embed="rId3"/>
          <a:stretch>
            <a:fillRect/>
          </a:stretch>
        </p:blipFill>
        <p:spPr>
          <a:xfrm>
            <a:off x="4800600" y="1828800"/>
            <a:ext cx="4117793" cy="2093976"/>
          </a:xfrm>
          <a:prstGeom prst="rect">
            <a:avLst/>
          </a:prstGeom>
        </p:spPr>
      </p:pic>
      <p:sp>
        <p:nvSpPr>
          <p:cNvPr id="12" name="Rectangle 11">
            <a:extLst>
              <a:ext uri="{FF2B5EF4-FFF2-40B4-BE49-F238E27FC236}">
                <a16:creationId xmlns:a16="http://schemas.microsoft.com/office/drawing/2014/main" id="{F69D17B8-F3DE-3644-BFC9-3D153A0AD0A7}"/>
              </a:ext>
            </a:extLst>
          </p:cNvPr>
          <p:cNvSpPr/>
          <p:nvPr/>
        </p:nvSpPr>
        <p:spPr>
          <a:xfrm>
            <a:off x="5923420" y="3598718"/>
            <a:ext cx="2930259" cy="129600"/>
          </a:xfrm>
          <a:prstGeom prst="rect">
            <a:avLst/>
          </a:prstGeom>
          <a:noFill/>
          <a:ln w="12700">
            <a:solidFill>
              <a:schemeClr val="accent5"/>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latin typeface="Arial" pitchFamily="34" charset="0"/>
              <a:cs typeface="Arial" pitchFamily="34" charset="0"/>
            </a:endParaRPr>
          </a:p>
        </p:txBody>
      </p:sp>
      <p:sp>
        <p:nvSpPr>
          <p:cNvPr id="14" name="TextBox 13">
            <a:extLst>
              <a:ext uri="{FF2B5EF4-FFF2-40B4-BE49-F238E27FC236}">
                <a16:creationId xmlns:a16="http://schemas.microsoft.com/office/drawing/2014/main" id="{FD4A8987-52B7-F645-9B90-91F5EC904AD8}"/>
              </a:ext>
            </a:extLst>
          </p:cNvPr>
          <p:cNvSpPr txBox="1"/>
          <p:nvPr/>
        </p:nvSpPr>
        <p:spPr>
          <a:xfrm>
            <a:off x="1580074" y="3816970"/>
            <a:ext cx="1472725" cy="584775"/>
          </a:xfrm>
          <a:prstGeom prst="rect">
            <a:avLst/>
          </a:prstGeom>
          <a:noFill/>
        </p:spPr>
        <p:txBody>
          <a:bodyPr wrap="square" rtlCol="0">
            <a:spAutoFit/>
          </a:bodyPr>
          <a:lstStyle/>
          <a:p>
            <a:pPr algn="ctr"/>
            <a:r>
              <a:rPr lang="en-US" dirty="0">
                <a:solidFill>
                  <a:schemeClr val="accent3">
                    <a:lumMod val="75000"/>
                  </a:schemeClr>
                </a:solidFill>
                <a:latin typeface="Arial" pitchFamily="34" charset="0"/>
                <a:cs typeface="Arial" pitchFamily="34" charset="0"/>
              </a:rPr>
              <a:t>ACTIVE</a:t>
            </a:r>
          </a:p>
          <a:p>
            <a:pPr algn="ctr"/>
            <a:r>
              <a:rPr lang="en-US" sz="1400" dirty="0">
                <a:latin typeface="Arial" pitchFamily="34" charset="0"/>
                <a:cs typeface="Arial" pitchFamily="34" charset="0"/>
              </a:rPr>
              <a:t>(</a:t>
            </a:r>
            <a:r>
              <a:rPr lang="en-US" sz="1400" b="1" u="sng" dirty="0">
                <a:solidFill>
                  <a:srgbClr val="FF0000"/>
                </a:solidFill>
                <a:latin typeface="Arial" pitchFamily="34" charset="0"/>
                <a:cs typeface="Arial" pitchFamily="34" charset="0"/>
              </a:rPr>
              <a:t>after</a:t>
            </a:r>
            <a:r>
              <a:rPr lang="en-US" sz="1400" dirty="0">
                <a:latin typeface="Arial" pitchFamily="34" charset="0"/>
                <a:cs typeface="Arial" pitchFamily="34" charset="0"/>
              </a:rPr>
              <a:t> failover)</a:t>
            </a:r>
          </a:p>
        </p:txBody>
      </p:sp>
      <p:sp>
        <p:nvSpPr>
          <p:cNvPr id="15" name="TextBox 14">
            <a:extLst>
              <a:ext uri="{FF2B5EF4-FFF2-40B4-BE49-F238E27FC236}">
                <a16:creationId xmlns:a16="http://schemas.microsoft.com/office/drawing/2014/main" id="{962314CC-1A74-904E-AED1-9E35956E3A5A}"/>
              </a:ext>
            </a:extLst>
          </p:cNvPr>
          <p:cNvSpPr txBox="1"/>
          <p:nvPr/>
        </p:nvSpPr>
        <p:spPr>
          <a:xfrm>
            <a:off x="6615367" y="3825645"/>
            <a:ext cx="1472725" cy="861774"/>
          </a:xfrm>
          <a:prstGeom prst="rect">
            <a:avLst/>
          </a:prstGeom>
          <a:noFill/>
        </p:spPr>
        <p:txBody>
          <a:bodyPr wrap="square" rtlCol="0">
            <a:spAutoFit/>
          </a:bodyPr>
          <a:lstStyle/>
          <a:p>
            <a:pPr algn="ctr"/>
            <a:r>
              <a:rPr lang="en-US" dirty="0">
                <a:solidFill>
                  <a:schemeClr val="accent5"/>
                </a:solidFill>
                <a:latin typeface="Arial" pitchFamily="34" charset="0"/>
                <a:cs typeface="Arial" pitchFamily="34" charset="0"/>
              </a:rPr>
              <a:t>PASSIVE</a:t>
            </a:r>
          </a:p>
          <a:p>
            <a:pPr algn="ctr"/>
            <a:r>
              <a:rPr lang="en-US" sz="1400" dirty="0">
                <a:latin typeface="Arial" pitchFamily="34" charset="0"/>
                <a:cs typeface="Arial" pitchFamily="34" charset="0"/>
              </a:rPr>
              <a:t>(</a:t>
            </a:r>
            <a:r>
              <a:rPr lang="en-US" sz="1400" b="1" u="sng" dirty="0">
                <a:solidFill>
                  <a:srgbClr val="FF0000"/>
                </a:solidFill>
                <a:latin typeface="Arial" pitchFamily="34" charset="0"/>
                <a:cs typeface="Arial" pitchFamily="34" charset="0"/>
              </a:rPr>
              <a:t>after</a:t>
            </a:r>
            <a:r>
              <a:rPr lang="en-US" sz="1400" dirty="0">
                <a:latin typeface="Arial" pitchFamily="34" charset="0"/>
                <a:cs typeface="Arial" pitchFamily="34" charset="0"/>
              </a:rPr>
              <a:t> failover)</a:t>
            </a:r>
          </a:p>
          <a:p>
            <a:pPr algn="ctr"/>
            <a:endParaRPr lang="en-US" dirty="0">
              <a:solidFill>
                <a:schemeClr val="accent5"/>
              </a:solidFill>
              <a:latin typeface="Arial" pitchFamily="34" charset="0"/>
              <a:cs typeface="Arial" pitchFamily="34" charset="0"/>
            </a:endParaRPr>
          </a:p>
        </p:txBody>
      </p:sp>
    </p:spTree>
    <p:extLst>
      <p:ext uri="{BB962C8B-B14F-4D97-AF65-F5344CB8AC3E}">
        <p14:creationId xmlns:p14="http://schemas.microsoft.com/office/powerpoint/2010/main" val="1569985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717D0E-6080-8A44-AD55-699F41964FFF}"/>
              </a:ext>
            </a:extLst>
          </p:cNvPr>
          <p:cNvSpPr>
            <a:spLocks noGrp="1"/>
          </p:cNvSpPr>
          <p:nvPr>
            <p:ph type="title"/>
          </p:nvPr>
        </p:nvSpPr>
        <p:spPr/>
        <p:txBody>
          <a:bodyPr/>
          <a:lstStyle/>
          <a:p>
            <a:r>
              <a:rPr lang="en-US" dirty="0"/>
              <a:t>VERIFY TRUST FLOATING IP </a:t>
            </a:r>
            <a:r>
              <a:rPr lang="en-US" u="sng" dirty="0">
                <a:solidFill>
                  <a:srgbClr val="FF0000"/>
                </a:solidFill>
              </a:rPr>
              <a:t>MOVE</a:t>
            </a:r>
            <a:r>
              <a:rPr lang="en-US" dirty="0"/>
              <a:t> TO PASSIVE FW</a:t>
            </a:r>
          </a:p>
        </p:txBody>
      </p:sp>
      <p:sp>
        <p:nvSpPr>
          <p:cNvPr id="3" name="Content Placeholder 2">
            <a:extLst>
              <a:ext uri="{FF2B5EF4-FFF2-40B4-BE49-F238E27FC236}">
                <a16:creationId xmlns:a16="http://schemas.microsoft.com/office/drawing/2014/main" id="{6DC956BA-DE07-224D-ABD9-E6835525AD87}"/>
              </a:ext>
            </a:extLst>
          </p:cNvPr>
          <p:cNvSpPr>
            <a:spLocks noGrp="1"/>
          </p:cNvSpPr>
          <p:nvPr>
            <p:ph sz="quarter" idx="11"/>
          </p:nvPr>
        </p:nvSpPr>
        <p:spPr/>
        <p:txBody>
          <a:bodyPr>
            <a:normAutofit/>
          </a:bodyPr>
          <a:lstStyle/>
          <a:p>
            <a:pPr marL="0" indent="0">
              <a:spcBef>
                <a:spcPts val="0"/>
              </a:spcBef>
              <a:buNone/>
            </a:pPr>
            <a:r>
              <a:rPr lang="en-US" sz="1100" dirty="0"/>
              <a:t>1. In the Azure portal, open the IP configurations for </a:t>
            </a:r>
            <a:r>
              <a:rPr lang="en-US" sz="1100" dirty="0">
                <a:solidFill>
                  <a:schemeClr val="accent3">
                    <a:lumMod val="75000"/>
                  </a:schemeClr>
                </a:solidFill>
              </a:rPr>
              <a:t>vmseries-active-nic2</a:t>
            </a:r>
            <a:r>
              <a:rPr lang="en-US" sz="1100" dirty="0"/>
              <a:t> and </a:t>
            </a:r>
            <a:r>
              <a:rPr lang="en-US" sz="1100" dirty="0">
                <a:solidFill>
                  <a:schemeClr val="accent5"/>
                </a:solidFill>
              </a:rPr>
              <a:t>vmseries-passive-nic2</a:t>
            </a:r>
          </a:p>
          <a:p>
            <a:pPr marL="0" indent="0">
              <a:spcBef>
                <a:spcPts val="0"/>
              </a:spcBef>
              <a:buNone/>
            </a:pPr>
            <a:endParaRPr lang="en-US" sz="1100" dirty="0"/>
          </a:p>
          <a:p>
            <a:pPr marL="0" indent="0">
              <a:spcBef>
                <a:spcPts val="0"/>
              </a:spcBef>
              <a:buNone/>
            </a:pPr>
            <a:r>
              <a:rPr lang="en-US" sz="1100" dirty="0"/>
              <a:t>2. The floating IP (10.9.2.100) should now belong to </a:t>
            </a:r>
            <a:r>
              <a:rPr lang="en-US" sz="1100" dirty="0">
                <a:solidFill>
                  <a:schemeClr val="accent5"/>
                </a:solidFill>
              </a:rPr>
              <a:t>vmseries-passive-nic2</a:t>
            </a:r>
          </a:p>
          <a:p>
            <a:pPr marL="0" indent="0">
              <a:buNone/>
            </a:pPr>
            <a:endParaRPr lang="en-US" sz="1100" dirty="0"/>
          </a:p>
        </p:txBody>
      </p:sp>
      <p:sp>
        <p:nvSpPr>
          <p:cNvPr id="4" name="Slide Number Placeholder 3">
            <a:extLst>
              <a:ext uri="{FF2B5EF4-FFF2-40B4-BE49-F238E27FC236}">
                <a16:creationId xmlns:a16="http://schemas.microsoft.com/office/drawing/2014/main" id="{3F054F72-E668-1F44-A9A2-F027AC22D779}"/>
              </a:ext>
            </a:extLst>
          </p:cNvPr>
          <p:cNvSpPr>
            <a:spLocks noGrp="1"/>
          </p:cNvSpPr>
          <p:nvPr>
            <p:ph type="sldNum" sz="quarter" idx="12"/>
          </p:nvPr>
        </p:nvSpPr>
        <p:spPr/>
        <p:txBody>
          <a:bodyPr/>
          <a:lstStyle/>
          <a:p>
            <a:fld id="{2993CA60-2B53-4F4B-9B5D-BDFFCE129C5C}" type="slidenum">
              <a:rPr lang="en-US" altLang="en-US" smtClean="0"/>
              <a:pPr/>
              <a:t>22</a:t>
            </a:fld>
            <a:r>
              <a:rPr lang="en-US" altLang="en-US"/>
              <a:t>  |  </a:t>
            </a:r>
            <a:r>
              <a:rPr lang="en-US"/>
              <a:t>© 2019 Palo Alto Networks, Inc. All Rights Reserved.</a:t>
            </a:r>
            <a:endParaRPr lang="en-US" altLang="en-US" dirty="0"/>
          </a:p>
        </p:txBody>
      </p:sp>
      <p:pic>
        <p:nvPicPr>
          <p:cNvPr id="7" name="Picture 6">
            <a:extLst>
              <a:ext uri="{FF2B5EF4-FFF2-40B4-BE49-F238E27FC236}">
                <a16:creationId xmlns:a16="http://schemas.microsoft.com/office/drawing/2014/main" id="{37E1CCC0-8177-EF4D-AB0E-E45885E7270F}"/>
              </a:ext>
            </a:extLst>
          </p:cNvPr>
          <p:cNvPicPr>
            <a:picLocks noChangeAspect="1"/>
          </p:cNvPicPr>
          <p:nvPr/>
        </p:nvPicPr>
        <p:blipFill>
          <a:blip r:embed="rId2"/>
          <a:stretch>
            <a:fillRect/>
          </a:stretch>
        </p:blipFill>
        <p:spPr>
          <a:xfrm>
            <a:off x="137160" y="1828800"/>
            <a:ext cx="4050120" cy="2093976"/>
          </a:xfrm>
          <a:prstGeom prst="rect">
            <a:avLst/>
          </a:prstGeom>
        </p:spPr>
      </p:pic>
      <p:pic>
        <p:nvPicPr>
          <p:cNvPr id="9" name="Picture 8">
            <a:extLst>
              <a:ext uri="{FF2B5EF4-FFF2-40B4-BE49-F238E27FC236}">
                <a16:creationId xmlns:a16="http://schemas.microsoft.com/office/drawing/2014/main" id="{E777180E-CA48-B846-AC5A-9989ACA3A067}"/>
              </a:ext>
            </a:extLst>
          </p:cNvPr>
          <p:cNvPicPr>
            <a:picLocks noChangeAspect="1"/>
          </p:cNvPicPr>
          <p:nvPr/>
        </p:nvPicPr>
        <p:blipFill>
          <a:blip r:embed="rId3"/>
          <a:stretch>
            <a:fillRect/>
          </a:stretch>
        </p:blipFill>
        <p:spPr>
          <a:xfrm>
            <a:off x="4800600" y="1828800"/>
            <a:ext cx="4134260" cy="2093976"/>
          </a:xfrm>
          <a:prstGeom prst="rect">
            <a:avLst/>
          </a:prstGeom>
        </p:spPr>
      </p:pic>
      <p:sp>
        <p:nvSpPr>
          <p:cNvPr id="12" name="Rectangle 11">
            <a:extLst>
              <a:ext uri="{FF2B5EF4-FFF2-40B4-BE49-F238E27FC236}">
                <a16:creationId xmlns:a16="http://schemas.microsoft.com/office/drawing/2014/main" id="{CCB104AD-8BC8-0548-BD57-75A655D121A4}"/>
              </a:ext>
            </a:extLst>
          </p:cNvPr>
          <p:cNvSpPr/>
          <p:nvPr/>
        </p:nvSpPr>
        <p:spPr>
          <a:xfrm>
            <a:off x="5923420" y="3598718"/>
            <a:ext cx="2930259" cy="129600"/>
          </a:xfrm>
          <a:prstGeom prst="rect">
            <a:avLst/>
          </a:prstGeom>
          <a:noFill/>
          <a:ln w="12700">
            <a:solidFill>
              <a:schemeClr val="accent5"/>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latin typeface="Arial" pitchFamily="34" charset="0"/>
              <a:cs typeface="Arial" pitchFamily="34" charset="0"/>
            </a:endParaRPr>
          </a:p>
        </p:txBody>
      </p:sp>
      <p:sp>
        <p:nvSpPr>
          <p:cNvPr id="13" name="TextBox 12">
            <a:extLst>
              <a:ext uri="{FF2B5EF4-FFF2-40B4-BE49-F238E27FC236}">
                <a16:creationId xmlns:a16="http://schemas.microsoft.com/office/drawing/2014/main" id="{4E951192-3D86-ED40-BD7B-386E466C121A}"/>
              </a:ext>
            </a:extLst>
          </p:cNvPr>
          <p:cNvSpPr txBox="1"/>
          <p:nvPr/>
        </p:nvSpPr>
        <p:spPr>
          <a:xfrm>
            <a:off x="1580074" y="3816970"/>
            <a:ext cx="1472725" cy="584775"/>
          </a:xfrm>
          <a:prstGeom prst="rect">
            <a:avLst/>
          </a:prstGeom>
          <a:noFill/>
        </p:spPr>
        <p:txBody>
          <a:bodyPr wrap="square" rtlCol="0">
            <a:spAutoFit/>
          </a:bodyPr>
          <a:lstStyle/>
          <a:p>
            <a:pPr algn="ctr"/>
            <a:r>
              <a:rPr lang="en-US" dirty="0">
                <a:solidFill>
                  <a:schemeClr val="accent3">
                    <a:lumMod val="75000"/>
                  </a:schemeClr>
                </a:solidFill>
                <a:latin typeface="Arial" pitchFamily="34" charset="0"/>
                <a:cs typeface="Arial" pitchFamily="34" charset="0"/>
              </a:rPr>
              <a:t>ACTIVE</a:t>
            </a:r>
          </a:p>
          <a:p>
            <a:pPr algn="ctr"/>
            <a:r>
              <a:rPr lang="en-US" sz="1400" dirty="0">
                <a:latin typeface="Arial" pitchFamily="34" charset="0"/>
                <a:cs typeface="Arial" pitchFamily="34" charset="0"/>
              </a:rPr>
              <a:t>(</a:t>
            </a:r>
            <a:r>
              <a:rPr lang="en-US" sz="1400" b="1" u="sng" dirty="0">
                <a:solidFill>
                  <a:srgbClr val="FF0000"/>
                </a:solidFill>
                <a:latin typeface="Arial" pitchFamily="34" charset="0"/>
                <a:cs typeface="Arial" pitchFamily="34" charset="0"/>
              </a:rPr>
              <a:t>after</a:t>
            </a:r>
            <a:r>
              <a:rPr lang="en-US" sz="1400" dirty="0">
                <a:latin typeface="Arial" pitchFamily="34" charset="0"/>
                <a:cs typeface="Arial" pitchFamily="34" charset="0"/>
              </a:rPr>
              <a:t> failover)</a:t>
            </a:r>
          </a:p>
        </p:txBody>
      </p:sp>
      <p:sp>
        <p:nvSpPr>
          <p:cNvPr id="14" name="TextBox 13">
            <a:extLst>
              <a:ext uri="{FF2B5EF4-FFF2-40B4-BE49-F238E27FC236}">
                <a16:creationId xmlns:a16="http://schemas.microsoft.com/office/drawing/2014/main" id="{7E7DA1BD-BCBD-7646-82A0-3BFB40449AD8}"/>
              </a:ext>
            </a:extLst>
          </p:cNvPr>
          <p:cNvSpPr txBox="1"/>
          <p:nvPr/>
        </p:nvSpPr>
        <p:spPr>
          <a:xfrm>
            <a:off x="6615367" y="3825645"/>
            <a:ext cx="1472725" cy="861774"/>
          </a:xfrm>
          <a:prstGeom prst="rect">
            <a:avLst/>
          </a:prstGeom>
          <a:noFill/>
        </p:spPr>
        <p:txBody>
          <a:bodyPr wrap="square" rtlCol="0">
            <a:spAutoFit/>
          </a:bodyPr>
          <a:lstStyle/>
          <a:p>
            <a:pPr algn="ctr"/>
            <a:r>
              <a:rPr lang="en-US" dirty="0">
                <a:solidFill>
                  <a:schemeClr val="accent5"/>
                </a:solidFill>
                <a:latin typeface="Arial" pitchFamily="34" charset="0"/>
                <a:cs typeface="Arial" pitchFamily="34" charset="0"/>
              </a:rPr>
              <a:t>PASSIVE</a:t>
            </a:r>
          </a:p>
          <a:p>
            <a:pPr algn="ctr"/>
            <a:r>
              <a:rPr lang="en-US" sz="1400" dirty="0">
                <a:latin typeface="Arial" pitchFamily="34" charset="0"/>
                <a:cs typeface="Arial" pitchFamily="34" charset="0"/>
              </a:rPr>
              <a:t>(</a:t>
            </a:r>
            <a:r>
              <a:rPr lang="en-US" sz="1400" b="1" u="sng" dirty="0">
                <a:solidFill>
                  <a:srgbClr val="FF0000"/>
                </a:solidFill>
                <a:latin typeface="Arial" pitchFamily="34" charset="0"/>
                <a:cs typeface="Arial" pitchFamily="34" charset="0"/>
              </a:rPr>
              <a:t>after</a:t>
            </a:r>
            <a:r>
              <a:rPr lang="en-US" sz="1400" dirty="0">
                <a:latin typeface="Arial" pitchFamily="34" charset="0"/>
                <a:cs typeface="Arial" pitchFamily="34" charset="0"/>
              </a:rPr>
              <a:t> failover)</a:t>
            </a:r>
          </a:p>
          <a:p>
            <a:pPr algn="ctr"/>
            <a:endParaRPr lang="en-US" dirty="0">
              <a:solidFill>
                <a:schemeClr val="accent5"/>
              </a:solidFill>
              <a:latin typeface="Arial" pitchFamily="34" charset="0"/>
              <a:cs typeface="Arial" pitchFamily="34" charset="0"/>
            </a:endParaRPr>
          </a:p>
        </p:txBody>
      </p:sp>
    </p:spTree>
    <p:extLst>
      <p:ext uri="{BB962C8B-B14F-4D97-AF65-F5344CB8AC3E}">
        <p14:creationId xmlns:p14="http://schemas.microsoft.com/office/powerpoint/2010/main" val="1861311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78D26-64DA-8E47-BF19-34B5EDF06938}"/>
              </a:ext>
            </a:extLst>
          </p:cNvPr>
          <p:cNvSpPr>
            <a:spLocks noGrp="1"/>
          </p:cNvSpPr>
          <p:nvPr>
            <p:ph type="title"/>
          </p:nvPr>
        </p:nvSpPr>
        <p:spPr/>
        <p:txBody>
          <a:bodyPr/>
          <a:lstStyle/>
          <a:p>
            <a:r>
              <a:rPr lang="en-US" dirty="0"/>
              <a:t>DEPLOYMENT OVERVIEW</a:t>
            </a:r>
          </a:p>
        </p:txBody>
      </p:sp>
      <p:sp>
        <p:nvSpPr>
          <p:cNvPr id="3" name="Content Placeholder 2">
            <a:extLst>
              <a:ext uri="{FF2B5EF4-FFF2-40B4-BE49-F238E27FC236}">
                <a16:creationId xmlns:a16="http://schemas.microsoft.com/office/drawing/2014/main" id="{D5109672-1FA5-424B-AD27-ADAF8B0C30D8}"/>
              </a:ext>
            </a:extLst>
          </p:cNvPr>
          <p:cNvSpPr>
            <a:spLocks noGrp="1"/>
          </p:cNvSpPr>
          <p:nvPr>
            <p:ph sz="quarter" idx="11"/>
          </p:nvPr>
        </p:nvSpPr>
        <p:spPr>
          <a:xfrm>
            <a:off x="317501" y="742950"/>
            <a:ext cx="2813888" cy="3847338"/>
          </a:xfrm>
        </p:spPr>
        <p:txBody>
          <a:bodyPr>
            <a:normAutofit/>
          </a:bodyPr>
          <a:lstStyle/>
          <a:p>
            <a:endParaRPr lang="en-US" sz="1400" dirty="0"/>
          </a:p>
          <a:p>
            <a:r>
              <a:rPr lang="en-US" sz="1400" dirty="0"/>
              <a:t>This is a deployment guide 2xVM-Series firewalls in an Active/Passive pair.</a:t>
            </a:r>
          </a:p>
          <a:p>
            <a:pPr marL="0" indent="0">
              <a:buNone/>
            </a:pPr>
            <a:endParaRPr lang="en-US" sz="1400" dirty="0"/>
          </a:p>
          <a:p>
            <a:r>
              <a:rPr lang="en-US" sz="1400" dirty="0"/>
              <a:t>This deployment aims to replicate the architecture in: </a:t>
            </a:r>
            <a:r>
              <a:rPr lang="en-US" sz="1400" dirty="0">
                <a:hlinkClick r:id="rId2"/>
              </a:rPr>
              <a:t>Set up Active/Passive HA on Azure</a:t>
            </a:r>
            <a:r>
              <a:rPr lang="en-US" sz="1400" dirty="0"/>
              <a:t>.</a:t>
            </a:r>
          </a:p>
        </p:txBody>
      </p:sp>
      <p:sp>
        <p:nvSpPr>
          <p:cNvPr id="4" name="Slide Number Placeholder 3">
            <a:extLst>
              <a:ext uri="{FF2B5EF4-FFF2-40B4-BE49-F238E27FC236}">
                <a16:creationId xmlns:a16="http://schemas.microsoft.com/office/drawing/2014/main" id="{86387646-242F-DF4D-A18B-619D3A32A185}"/>
              </a:ext>
            </a:extLst>
          </p:cNvPr>
          <p:cNvSpPr>
            <a:spLocks noGrp="1"/>
          </p:cNvSpPr>
          <p:nvPr>
            <p:ph type="sldNum" sz="quarter" idx="12"/>
          </p:nvPr>
        </p:nvSpPr>
        <p:spPr/>
        <p:txBody>
          <a:bodyPr/>
          <a:lstStyle/>
          <a:p>
            <a:fld id="{2993CA60-2B53-4F4B-9B5D-BDFFCE129C5C}" type="slidenum">
              <a:rPr lang="en-US" altLang="en-US" smtClean="0"/>
              <a:pPr/>
              <a:t>3</a:t>
            </a:fld>
            <a:r>
              <a:rPr lang="en-US" altLang="en-US"/>
              <a:t>  |  </a:t>
            </a:r>
            <a:r>
              <a:rPr lang="en-US"/>
              <a:t>© 2019 Palo Alto Networks, Inc. All Rights Reserved.</a:t>
            </a:r>
            <a:endParaRPr lang="en-US" altLang="en-US" dirty="0"/>
          </a:p>
        </p:txBody>
      </p:sp>
      <p:sp>
        <p:nvSpPr>
          <p:cNvPr id="7" name="Rounded Rectangle 6">
            <a:extLst>
              <a:ext uri="{FF2B5EF4-FFF2-40B4-BE49-F238E27FC236}">
                <a16:creationId xmlns:a16="http://schemas.microsoft.com/office/drawing/2014/main" id="{18B0DF38-190D-FF40-87CA-77D3A7455D89}"/>
              </a:ext>
            </a:extLst>
          </p:cNvPr>
          <p:cNvSpPr/>
          <p:nvPr/>
        </p:nvSpPr>
        <p:spPr bwMode="auto">
          <a:xfrm flipH="1">
            <a:off x="3579613" y="3659440"/>
            <a:ext cx="1465146" cy="1079008"/>
          </a:xfrm>
          <a:prstGeom prst="roundRect">
            <a:avLst>
              <a:gd name="adj" fmla="val 4548"/>
            </a:avLst>
          </a:prstGeom>
          <a:solidFill>
            <a:srgbClr val="FD88CD">
              <a:alpha val="28000"/>
            </a:srgbClr>
          </a:solidFill>
          <a:ln w="12700">
            <a:noFill/>
            <a:prstDash val="solid"/>
          </a:ln>
          <a:effectLst/>
        </p:spPr>
        <p:style>
          <a:lnRef idx="1">
            <a:schemeClr val="accent1"/>
          </a:lnRef>
          <a:fillRef idx="3">
            <a:schemeClr val="accent1"/>
          </a:fillRef>
          <a:effectRef idx="2">
            <a:schemeClr val="accent1"/>
          </a:effectRef>
          <a:fontRef idx="minor">
            <a:schemeClr val="lt1"/>
          </a:fontRef>
        </p:style>
        <p:txBody>
          <a:bodyPr anchor="b" anchorCtr="0"/>
          <a:lstStyle/>
          <a:p>
            <a:pPr algn="ctr" fontAlgn="auto">
              <a:spcBef>
                <a:spcPts val="0"/>
              </a:spcBef>
              <a:spcAft>
                <a:spcPts val="0"/>
              </a:spcAft>
              <a:defRPr/>
            </a:pPr>
            <a:endParaRPr lang="en-US" sz="1050" dirty="0">
              <a:solidFill>
                <a:schemeClr val="tx1"/>
              </a:solidFill>
              <a:latin typeface="Arial"/>
              <a:cs typeface="Arial"/>
            </a:endParaRPr>
          </a:p>
        </p:txBody>
      </p:sp>
      <p:sp>
        <p:nvSpPr>
          <p:cNvPr id="8" name="Rounded Rectangle 7">
            <a:extLst>
              <a:ext uri="{FF2B5EF4-FFF2-40B4-BE49-F238E27FC236}">
                <a16:creationId xmlns:a16="http://schemas.microsoft.com/office/drawing/2014/main" id="{970DA154-C641-B14B-BFDE-FC2D0274965B}"/>
              </a:ext>
            </a:extLst>
          </p:cNvPr>
          <p:cNvSpPr/>
          <p:nvPr/>
        </p:nvSpPr>
        <p:spPr bwMode="auto">
          <a:xfrm flipH="1">
            <a:off x="3614399" y="856257"/>
            <a:ext cx="3751201" cy="2453693"/>
          </a:xfrm>
          <a:prstGeom prst="roundRect">
            <a:avLst>
              <a:gd name="adj" fmla="val 4548"/>
            </a:avLst>
          </a:prstGeom>
          <a:solidFill>
            <a:srgbClr val="BFE9F9">
              <a:alpha val="72000"/>
            </a:srgbClr>
          </a:solidFill>
          <a:ln w="12700">
            <a:noFill/>
            <a:prstDash val="solid"/>
          </a:ln>
          <a:effectLst/>
        </p:spPr>
        <p:style>
          <a:lnRef idx="1">
            <a:schemeClr val="accent1"/>
          </a:lnRef>
          <a:fillRef idx="3">
            <a:schemeClr val="accent1"/>
          </a:fillRef>
          <a:effectRef idx="2">
            <a:schemeClr val="accent1"/>
          </a:effectRef>
          <a:fontRef idx="minor">
            <a:schemeClr val="lt1"/>
          </a:fontRef>
        </p:style>
        <p:txBody>
          <a:bodyPr anchor="b" anchorCtr="0"/>
          <a:lstStyle/>
          <a:p>
            <a:pPr algn="ctr" fontAlgn="auto">
              <a:spcBef>
                <a:spcPts val="0"/>
              </a:spcBef>
              <a:spcAft>
                <a:spcPts val="0"/>
              </a:spcAft>
              <a:defRPr/>
            </a:pPr>
            <a:endParaRPr lang="en-US" sz="1050" dirty="0">
              <a:solidFill>
                <a:schemeClr val="tx1"/>
              </a:solidFill>
              <a:latin typeface="Arial"/>
              <a:cs typeface="Arial"/>
            </a:endParaRPr>
          </a:p>
        </p:txBody>
      </p:sp>
      <p:sp>
        <p:nvSpPr>
          <p:cNvPr id="9" name="TextBox 8">
            <a:extLst>
              <a:ext uri="{FF2B5EF4-FFF2-40B4-BE49-F238E27FC236}">
                <a16:creationId xmlns:a16="http://schemas.microsoft.com/office/drawing/2014/main" id="{5C5C75AE-4755-D34B-A158-34B22E405B60}"/>
              </a:ext>
            </a:extLst>
          </p:cNvPr>
          <p:cNvSpPr txBox="1"/>
          <p:nvPr/>
        </p:nvSpPr>
        <p:spPr>
          <a:xfrm>
            <a:off x="3633110" y="878561"/>
            <a:ext cx="1819188" cy="230832"/>
          </a:xfrm>
          <a:prstGeom prst="rect">
            <a:avLst/>
          </a:prstGeom>
          <a:noFill/>
        </p:spPr>
        <p:txBody>
          <a:bodyPr wrap="square" rtlCol="0">
            <a:spAutoFit/>
          </a:bodyPr>
          <a:lstStyle/>
          <a:p>
            <a:r>
              <a:rPr lang="en-US" sz="900" b="1" dirty="0">
                <a:latin typeface="Arial" pitchFamily="34" charset="0"/>
                <a:cs typeface="Arial" pitchFamily="34" charset="0"/>
              </a:rPr>
              <a:t>main-project</a:t>
            </a:r>
          </a:p>
        </p:txBody>
      </p:sp>
      <p:sp>
        <p:nvSpPr>
          <p:cNvPr id="10" name="TextBox 9">
            <a:extLst>
              <a:ext uri="{FF2B5EF4-FFF2-40B4-BE49-F238E27FC236}">
                <a16:creationId xmlns:a16="http://schemas.microsoft.com/office/drawing/2014/main" id="{CFCF851C-8B93-2240-A00A-03297B772CBD}"/>
              </a:ext>
            </a:extLst>
          </p:cNvPr>
          <p:cNvSpPr txBox="1"/>
          <p:nvPr/>
        </p:nvSpPr>
        <p:spPr>
          <a:xfrm>
            <a:off x="3824698" y="4538172"/>
            <a:ext cx="1018248" cy="230832"/>
          </a:xfrm>
          <a:prstGeom prst="rect">
            <a:avLst/>
          </a:prstGeom>
          <a:noFill/>
          <a:ln>
            <a:noFill/>
          </a:ln>
        </p:spPr>
        <p:txBody>
          <a:bodyPr wrap="square" rtlCol="0">
            <a:spAutoFit/>
          </a:bodyPr>
          <a:lstStyle/>
          <a:p>
            <a:r>
              <a:rPr lang="en-US" sz="900" b="1" dirty="0">
                <a:latin typeface="Arial" pitchFamily="34" charset="0"/>
                <a:cs typeface="Arial" pitchFamily="34" charset="0"/>
              </a:rPr>
              <a:t>spoke1-project</a:t>
            </a:r>
          </a:p>
        </p:txBody>
      </p:sp>
      <p:sp>
        <p:nvSpPr>
          <p:cNvPr id="11" name="Rounded Rectangle 10">
            <a:extLst>
              <a:ext uri="{FF2B5EF4-FFF2-40B4-BE49-F238E27FC236}">
                <a16:creationId xmlns:a16="http://schemas.microsoft.com/office/drawing/2014/main" id="{0384E154-91D2-9940-AEEF-18D911398305}"/>
              </a:ext>
            </a:extLst>
          </p:cNvPr>
          <p:cNvSpPr/>
          <p:nvPr/>
        </p:nvSpPr>
        <p:spPr bwMode="auto">
          <a:xfrm flipH="1">
            <a:off x="6144551" y="3662959"/>
            <a:ext cx="1191885" cy="907430"/>
          </a:xfrm>
          <a:prstGeom prst="roundRect">
            <a:avLst>
              <a:gd name="adj" fmla="val 4548"/>
            </a:avLst>
          </a:prstGeom>
          <a:solidFill>
            <a:srgbClr val="7030A0">
              <a:alpha val="25000"/>
            </a:srgbClr>
          </a:solidFill>
          <a:ln w="12700">
            <a:noFill/>
            <a:prstDash val="solid"/>
          </a:ln>
          <a:effectLst/>
        </p:spPr>
        <p:style>
          <a:lnRef idx="1">
            <a:schemeClr val="accent1"/>
          </a:lnRef>
          <a:fillRef idx="3">
            <a:schemeClr val="accent1"/>
          </a:fillRef>
          <a:effectRef idx="2">
            <a:schemeClr val="accent1"/>
          </a:effectRef>
          <a:fontRef idx="minor">
            <a:schemeClr val="lt1"/>
          </a:fontRef>
        </p:style>
        <p:txBody>
          <a:bodyPr anchor="b" anchorCtr="0"/>
          <a:lstStyle/>
          <a:p>
            <a:pPr algn="ctr" fontAlgn="auto">
              <a:spcBef>
                <a:spcPts val="0"/>
              </a:spcBef>
              <a:spcAft>
                <a:spcPts val="0"/>
              </a:spcAft>
              <a:defRPr/>
            </a:pPr>
            <a:endParaRPr lang="en-US" sz="1050" dirty="0">
              <a:solidFill>
                <a:schemeClr val="tx1"/>
              </a:solidFill>
              <a:latin typeface="Arial"/>
              <a:cs typeface="Arial"/>
            </a:endParaRPr>
          </a:p>
        </p:txBody>
      </p:sp>
      <p:sp>
        <p:nvSpPr>
          <p:cNvPr id="12" name="TextBox 11">
            <a:extLst>
              <a:ext uri="{FF2B5EF4-FFF2-40B4-BE49-F238E27FC236}">
                <a16:creationId xmlns:a16="http://schemas.microsoft.com/office/drawing/2014/main" id="{A884724B-94CD-8D4F-BDAB-CDFF222C4733}"/>
              </a:ext>
            </a:extLst>
          </p:cNvPr>
          <p:cNvSpPr txBox="1"/>
          <p:nvPr/>
        </p:nvSpPr>
        <p:spPr>
          <a:xfrm>
            <a:off x="6227944" y="4361332"/>
            <a:ext cx="1025098" cy="230832"/>
          </a:xfrm>
          <a:prstGeom prst="rect">
            <a:avLst/>
          </a:prstGeom>
          <a:noFill/>
          <a:ln>
            <a:noFill/>
          </a:ln>
        </p:spPr>
        <p:txBody>
          <a:bodyPr wrap="square" rtlCol="0">
            <a:spAutoFit/>
          </a:bodyPr>
          <a:lstStyle/>
          <a:p>
            <a:r>
              <a:rPr lang="en-US" sz="900" b="1" dirty="0">
                <a:latin typeface="Arial" pitchFamily="34" charset="0"/>
                <a:cs typeface="Arial" pitchFamily="34" charset="0"/>
              </a:rPr>
              <a:t>spoke2-project</a:t>
            </a:r>
          </a:p>
        </p:txBody>
      </p:sp>
      <p:grpSp>
        <p:nvGrpSpPr>
          <p:cNvPr id="13" name="Shape 1514">
            <a:extLst>
              <a:ext uri="{FF2B5EF4-FFF2-40B4-BE49-F238E27FC236}">
                <a16:creationId xmlns:a16="http://schemas.microsoft.com/office/drawing/2014/main" id="{9F117BA0-CDB6-B04D-A334-4898CFFC8F90}"/>
              </a:ext>
            </a:extLst>
          </p:cNvPr>
          <p:cNvGrpSpPr/>
          <p:nvPr/>
        </p:nvGrpSpPr>
        <p:grpSpPr>
          <a:xfrm>
            <a:off x="4895665" y="2699207"/>
            <a:ext cx="1876815" cy="382200"/>
            <a:chOff x="1887003" y="4022425"/>
            <a:chExt cx="1876815" cy="382200"/>
          </a:xfrm>
        </p:grpSpPr>
        <p:sp>
          <p:nvSpPr>
            <p:cNvPr id="14" name="Shape 1515">
              <a:extLst>
                <a:ext uri="{FF2B5EF4-FFF2-40B4-BE49-F238E27FC236}">
                  <a16:creationId xmlns:a16="http://schemas.microsoft.com/office/drawing/2014/main" id="{8155A5E5-BEEC-DB49-AFEE-98400F5E9A4D}"/>
                </a:ext>
              </a:extLst>
            </p:cNvPr>
            <p:cNvSpPr/>
            <p:nvPr/>
          </p:nvSpPr>
          <p:spPr>
            <a:xfrm>
              <a:off x="1887003" y="4022425"/>
              <a:ext cx="1876815" cy="382200"/>
            </a:xfrm>
            <a:prstGeom prst="roundRect">
              <a:avLst>
                <a:gd name="adj" fmla="val 1674"/>
              </a:avLst>
            </a:prstGeom>
            <a:solidFill>
              <a:schemeClr val="lt1"/>
            </a:solidFill>
            <a:ln>
              <a:noFill/>
            </a:ln>
            <a:effectLst>
              <a:outerShdw blurRad="19050" dist="6350" dir="5400000" algn="ctr" rotWithShape="0">
                <a:schemeClr val="dk1">
                  <a:alpha val="44710"/>
                </a:schemeClr>
              </a:outerShdw>
            </a:effectLst>
          </p:spPr>
          <p:txBody>
            <a:bodyPr lIns="429750" tIns="73150" rIns="45700" bIns="73150" anchor="ctr" anchorCtr="0">
              <a:noAutofit/>
            </a:bodyPr>
            <a:lstStyle/>
            <a:p>
              <a:pPr marL="0" marR="0" lvl="0" indent="0" algn="l" rtl="0">
                <a:lnSpc>
                  <a:spcPct val="121428"/>
                </a:lnSpc>
                <a:spcBef>
                  <a:spcPts val="200"/>
                </a:spcBef>
                <a:spcAft>
                  <a:spcPts val="0"/>
                </a:spcAft>
                <a:buClr>
                  <a:srgbClr val="757575"/>
                </a:buClr>
                <a:buSzPct val="25000"/>
                <a:buFont typeface="Roboto"/>
                <a:buNone/>
              </a:pPr>
              <a:r>
                <a:rPr lang="en-US" sz="800" b="1" dirty="0" err="1">
                  <a:solidFill>
                    <a:srgbClr val="757575"/>
                  </a:solidFill>
                  <a:latin typeface="Roboto"/>
                  <a:ea typeface="Roboto"/>
                  <a:cs typeface="Roboto"/>
                  <a:sym typeface="Roboto"/>
                </a:rPr>
                <a:t>vpc</a:t>
              </a:r>
              <a:r>
                <a:rPr lang="en-US" sz="800" b="1" dirty="0">
                  <a:solidFill>
                    <a:srgbClr val="757575"/>
                  </a:solidFill>
                  <a:latin typeface="Roboto"/>
                  <a:ea typeface="Roboto"/>
                  <a:cs typeface="Roboto"/>
                  <a:sym typeface="Roboto"/>
                </a:rPr>
                <a:t>=</a:t>
              </a:r>
              <a:r>
                <a:rPr lang="en-US" sz="800" b="1" dirty="0" err="1">
                  <a:solidFill>
                    <a:srgbClr val="757575"/>
                  </a:solidFill>
                  <a:latin typeface="Roboto"/>
                  <a:ea typeface="Roboto"/>
                  <a:cs typeface="Roboto"/>
                  <a:sym typeface="Roboto"/>
                </a:rPr>
                <a:t>vpc</a:t>
              </a:r>
              <a:r>
                <a:rPr lang="en-US" sz="800" b="1" dirty="0">
                  <a:solidFill>
                    <a:srgbClr val="757575"/>
                  </a:solidFill>
                  <a:latin typeface="Roboto"/>
                  <a:ea typeface="Roboto"/>
                  <a:cs typeface="Roboto"/>
                  <a:sym typeface="Roboto"/>
                </a:rPr>
                <a:t>-trust</a:t>
              </a:r>
            </a:p>
            <a:p>
              <a:pPr marL="0" marR="0" lvl="0" indent="0" algn="l" rtl="0">
                <a:lnSpc>
                  <a:spcPct val="121428"/>
                </a:lnSpc>
                <a:spcBef>
                  <a:spcPts val="200"/>
                </a:spcBef>
                <a:spcAft>
                  <a:spcPts val="0"/>
                </a:spcAft>
                <a:buClr>
                  <a:srgbClr val="757575"/>
                </a:buClr>
                <a:buSzPct val="25000"/>
                <a:buFont typeface="Roboto"/>
                <a:buNone/>
              </a:pPr>
              <a:r>
                <a:rPr lang="en-US" sz="800" b="1" dirty="0">
                  <a:solidFill>
                    <a:srgbClr val="757575"/>
                  </a:solidFill>
                  <a:latin typeface="Roboto"/>
                  <a:ea typeface="Roboto"/>
                  <a:cs typeface="Roboto"/>
                  <a:sym typeface="Roboto"/>
                </a:rPr>
                <a:t>subnet=trust=192.168.2.0/24</a:t>
              </a:r>
            </a:p>
          </p:txBody>
        </p:sp>
        <p:pic>
          <p:nvPicPr>
            <p:cNvPr id="15" name="Shape 1516" descr="Cloud-Networking.png">
              <a:extLst>
                <a:ext uri="{FF2B5EF4-FFF2-40B4-BE49-F238E27FC236}">
                  <a16:creationId xmlns:a16="http://schemas.microsoft.com/office/drawing/2014/main" id="{FA25B312-9EF9-4048-9E09-4B70AE81774D}"/>
                </a:ext>
              </a:extLst>
            </p:cNvPr>
            <p:cNvPicPr preferRelativeResize="0"/>
            <p:nvPr/>
          </p:nvPicPr>
          <p:blipFill rotWithShape="1">
            <a:blip r:embed="rId3">
              <a:alphaModFix/>
            </a:blip>
            <a:srcRect t="5036" b="5027"/>
            <a:stretch/>
          </p:blipFill>
          <p:spPr>
            <a:xfrm>
              <a:off x="1931720" y="4089509"/>
              <a:ext cx="274200" cy="246600"/>
            </a:xfrm>
            <a:prstGeom prst="rect">
              <a:avLst/>
            </a:prstGeom>
            <a:noFill/>
            <a:ln>
              <a:noFill/>
            </a:ln>
          </p:spPr>
        </p:pic>
      </p:grpSp>
      <p:cxnSp>
        <p:nvCxnSpPr>
          <p:cNvPr id="16" name="Straight Arrow Connector 15">
            <a:extLst>
              <a:ext uri="{FF2B5EF4-FFF2-40B4-BE49-F238E27FC236}">
                <a16:creationId xmlns:a16="http://schemas.microsoft.com/office/drawing/2014/main" id="{A0A0C67F-B791-E24C-8589-10F94E88381F}"/>
              </a:ext>
            </a:extLst>
          </p:cNvPr>
          <p:cNvCxnSpPr>
            <a:cxnSpLocks/>
            <a:stCxn id="14" idx="2"/>
          </p:cNvCxnSpPr>
          <p:nvPr/>
        </p:nvCxnSpPr>
        <p:spPr>
          <a:xfrm>
            <a:off x="5834073" y="3081407"/>
            <a:ext cx="813116" cy="622696"/>
          </a:xfrm>
          <a:prstGeom prst="straightConnector1">
            <a:avLst/>
          </a:prstGeom>
          <a:ln>
            <a:solidFill>
              <a:srgbClr val="FF0000"/>
            </a:solidFill>
            <a:headEnd type="triangle"/>
            <a:tailEnd type="triangle"/>
          </a:ln>
        </p:spPr>
        <p:style>
          <a:lnRef idx="2">
            <a:schemeClr val="accent1"/>
          </a:lnRef>
          <a:fillRef idx="0">
            <a:schemeClr val="accent1"/>
          </a:fillRef>
          <a:effectRef idx="1">
            <a:schemeClr val="accent1"/>
          </a:effectRef>
          <a:fontRef idx="minor">
            <a:schemeClr val="tx1"/>
          </a:fontRef>
        </p:style>
      </p:cxnSp>
      <p:grpSp>
        <p:nvGrpSpPr>
          <p:cNvPr id="17" name="Shape 1514">
            <a:extLst>
              <a:ext uri="{FF2B5EF4-FFF2-40B4-BE49-F238E27FC236}">
                <a16:creationId xmlns:a16="http://schemas.microsoft.com/office/drawing/2014/main" id="{48ACDE62-32AE-C343-9373-E03BFEBF7D83}"/>
              </a:ext>
            </a:extLst>
          </p:cNvPr>
          <p:cNvGrpSpPr/>
          <p:nvPr/>
        </p:nvGrpSpPr>
        <p:grpSpPr>
          <a:xfrm>
            <a:off x="4785415" y="974160"/>
            <a:ext cx="1989822" cy="382200"/>
            <a:chOff x="1887003" y="4022425"/>
            <a:chExt cx="1989822" cy="382200"/>
          </a:xfrm>
        </p:grpSpPr>
        <p:sp>
          <p:nvSpPr>
            <p:cNvPr id="18" name="Shape 1515">
              <a:extLst>
                <a:ext uri="{FF2B5EF4-FFF2-40B4-BE49-F238E27FC236}">
                  <a16:creationId xmlns:a16="http://schemas.microsoft.com/office/drawing/2014/main" id="{B97A8213-76C1-A54A-9684-6CF6DD79FB79}"/>
                </a:ext>
              </a:extLst>
            </p:cNvPr>
            <p:cNvSpPr/>
            <p:nvPr/>
          </p:nvSpPr>
          <p:spPr>
            <a:xfrm>
              <a:off x="1887003" y="4022425"/>
              <a:ext cx="1989822" cy="382200"/>
            </a:xfrm>
            <a:prstGeom prst="roundRect">
              <a:avLst>
                <a:gd name="adj" fmla="val 1674"/>
              </a:avLst>
            </a:prstGeom>
            <a:solidFill>
              <a:schemeClr val="lt1"/>
            </a:solidFill>
            <a:ln>
              <a:noFill/>
            </a:ln>
            <a:effectLst>
              <a:outerShdw blurRad="19050" dist="6350" dir="5400000" algn="ctr" rotWithShape="0">
                <a:schemeClr val="dk1">
                  <a:alpha val="44710"/>
                </a:schemeClr>
              </a:outerShdw>
            </a:effectLst>
          </p:spPr>
          <p:txBody>
            <a:bodyPr lIns="429750" tIns="73150" rIns="45700" bIns="73150" anchor="ctr" anchorCtr="0">
              <a:noAutofit/>
            </a:bodyPr>
            <a:lstStyle/>
            <a:p>
              <a:pPr marL="0" marR="0" lvl="0" indent="0" algn="l" rtl="0">
                <a:lnSpc>
                  <a:spcPct val="121428"/>
                </a:lnSpc>
                <a:spcBef>
                  <a:spcPts val="200"/>
                </a:spcBef>
                <a:spcAft>
                  <a:spcPts val="0"/>
                </a:spcAft>
                <a:buClr>
                  <a:srgbClr val="757575"/>
                </a:buClr>
                <a:buSzPct val="25000"/>
                <a:buFont typeface="Roboto"/>
                <a:buNone/>
              </a:pPr>
              <a:r>
                <a:rPr lang="en-US" sz="800" b="1" dirty="0" err="1">
                  <a:solidFill>
                    <a:srgbClr val="757575"/>
                  </a:solidFill>
                  <a:latin typeface="Roboto"/>
                  <a:ea typeface="Roboto"/>
                  <a:cs typeface="Roboto"/>
                  <a:sym typeface="Roboto"/>
                </a:rPr>
                <a:t>vpc</a:t>
              </a:r>
              <a:r>
                <a:rPr lang="en-US" sz="800" b="1" dirty="0">
                  <a:solidFill>
                    <a:srgbClr val="757575"/>
                  </a:solidFill>
                  <a:latin typeface="Roboto"/>
                  <a:ea typeface="Roboto"/>
                  <a:cs typeface="Roboto"/>
                  <a:sym typeface="Roboto"/>
                </a:rPr>
                <a:t>=</a:t>
              </a:r>
              <a:r>
                <a:rPr lang="en-US" sz="800" b="1" dirty="0" err="1">
                  <a:solidFill>
                    <a:srgbClr val="757575"/>
                  </a:solidFill>
                  <a:latin typeface="Roboto"/>
                  <a:ea typeface="Roboto"/>
                  <a:cs typeface="Roboto"/>
                  <a:sym typeface="Roboto"/>
                </a:rPr>
                <a:t>vpc-untrust</a:t>
              </a:r>
              <a:endParaRPr lang="en-US" sz="800" b="1" dirty="0">
                <a:solidFill>
                  <a:srgbClr val="757575"/>
                </a:solidFill>
                <a:latin typeface="Roboto"/>
                <a:ea typeface="Roboto"/>
                <a:cs typeface="Roboto"/>
                <a:sym typeface="Roboto"/>
              </a:endParaRPr>
            </a:p>
            <a:p>
              <a:pPr marL="0" marR="0" lvl="0" indent="0" algn="l" rtl="0">
                <a:lnSpc>
                  <a:spcPct val="121428"/>
                </a:lnSpc>
                <a:spcBef>
                  <a:spcPts val="200"/>
                </a:spcBef>
                <a:spcAft>
                  <a:spcPts val="0"/>
                </a:spcAft>
                <a:buClr>
                  <a:srgbClr val="757575"/>
                </a:buClr>
                <a:buSzPct val="25000"/>
                <a:buFont typeface="Roboto"/>
                <a:buNone/>
              </a:pPr>
              <a:r>
                <a:rPr lang="en-US" sz="800" b="1" dirty="0">
                  <a:solidFill>
                    <a:srgbClr val="757575"/>
                  </a:solidFill>
                  <a:latin typeface="Roboto"/>
                  <a:ea typeface="Roboto"/>
                  <a:cs typeface="Roboto"/>
                  <a:sym typeface="Roboto"/>
                </a:rPr>
                <a:t>subnet=</a:t>
              </a:r>
              <a:r>
                <a:rPr lang="en-US" sz="800" b="1" dirty="0" err="1">
                  <a:solidFill>
                    <a:srgbClr val="757575"/>
                  </a:solidFill>
                  <a:latin typeface="Roboto"/>
                  <a:ea typeface="Roboto"/>
                  <a:cs typeface="Roboto"/>
                  <a:sym typeface="Roboto"/>
                </a:rPr>
                <a:t>untrust</a:t>
              </a:r>
              <a:r>
                <a:rPr lang="en-US" sz="800" b="1" dirty="0">
                  <a:solidFill>
                    <a:srgbClr val="757575"/>
                  </a:solidFill>
                  <a:latin typeface="Roboto"/>
                  <a:ea typeface="Roboto"/>
                  <a:cs typeface="Roboto"/>
                  <a:sym typeface="Roboto"/>
                </a:rPr>
                <a:t>=192.168.1.0/24</a:t>
              </a:r>
            </a:p>
          </p:txBody>
        </p:sp>
        <p:pic>
          <p:nvPicPr>
            <p:cNvPr id="19" name="Shape 1516" descr="Cloud-Networking.png">
              <a:extLst>
                <a:ext uri="{FF2B5EF4-FFF2-40B4-BE49-F238E27FC236}">
                  <a16:creationId xmlns:a16="http://schemas.microsoft.com/office/drawing/2014/main" id="{5ABA34FD-7AD1-8C47-BB9F-5FBA17C769F2}"/>
                </a:ext>
              </a:extLst>
            </p:cNvPr>
            <p:cNvPicPr preferRelativeResize="0"/>
            <p:nvPr/>
          </p:nvPicPr>
          <p:blipFill rotWithShape="1">
            <a:blip r:embed="rId3">
              <a:alphaModFix/>
            </a:blip>
            <a:srcRect t="5036" b="5027"/>
            <a:stretch/>
          </p:blipFill>
          <p:spPr>
            <a:xfrm>
              <a:off x="1931720" y="4089509"/>
              <a:ext cx="274200" cy="246600"/>
            </a:xfrm>
            <a:prstGeom prst="rect">
              <a:avLst/>
            </a:prstGeom>
            <a:noFill/>
            <a:ln>
              <a:noFill/>
            </a:ln>
          </p:spPr>
        </p:pic>
      </p:grpSp>
      <p:cxnSp>
        <p:nvCxnSpPr>
          <p:cNvPr id="20" name="Straight Arrow Connector 19">
            <a:extLst>
              <a:ext uri="{FF2B5EF4-FFF2-40B4-BE49-F238E27FC236}">
                <a16:creationId xmlns:a16="http://schemas.microsoft.com/office/drawing/2014/main" id="{7312F4DE-E876-304E-B8A9-A7A8BE7871E2}"/>
              </a:ext>
            </a:extLst>
          </p:cNvPr>
          <p:cNvCxnSpPr>
            <a:cxnSpLocks/>
            <a:endCxn id="14" idx="2"/>
          </p:cNvCxnSpPr>
          <p:nvPr/>
        </p:nvCxnSpPr>
        <p:spPr>
          <a:xfrm flipV="1">
            <a:off x="5019001" y="3081407"/>
            <a:ext cx="815072" cy="610514"/>
          </a:xfrm>
          <a:prstGeom prst="straightConnector1">
            <a:avLst/>
          </a:prstGeom>
          <a:ln>
            <a:solidFill>
              <a:srgbClr val="FF0000"/>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21" name="TextBox 20">
            <a:extLst>
              <a:ext uri="{FF2B5EF4-FFF2-40B4-BE49-F238E27FC236}">
                <a16:creationId xmlns:a16="http://schemas.microsoft.com/office/drawing/2014/main" id="{7F870AC5-0931-AF44-9362-D3F5A77CA977}"/>
              </a:ext>
            </a:extLst>
          </p:cNvPr>
          <p:cNvSpPr txBox="1"/>
          <p:nvPr/>
        </p:nvSpPr>
        <p:spPr>
          <a:xfrm>
            <a:off x="5106428" y="3486414"/>
            <a:ext cx="858219" cy="276999"/>
          </a:xfrm>
          <a:prstGeom prst="rect">
            <a:avLst/>
          </a:prstGeom>
          <a:noFill/>
        </p:spPr>
        <p:txBody>
          <a:bodyPr wrap="square" rtlCol="0">
            <a:spAutoFit/>
          </a:bodyPr>
          <a:lstStyle/>
          <a:p>
            <a:r>
              <a:rPr lang="en-US" sz="1200" b="1" dirty="0">
                <a:solidFill>
                  <a:srgbClr val="FF0000"/>
                </a:solidFill>
                <a:latin typeface="Arial" pitchFamily="34" charset="0"/>
                <a:cs typeface="Arial" pitchFamily="34" charset="0"/>
              </a:rPr>
              <a:t>Peering</a:t>
            </a:r>
          </a:p>
        </p:txBody>
      </p:sp>
      <p:sp>
        <p:nvSpPr>
          <p:cNvPr id="22" name="TextBox 21">
            <a:extLst>
              <a:ext uri="{FF2B5EF4-FFF2-40B4-BE49-F238E27FC236}">
                <a16:creationId xmlns:a16="http://schemas.microsoft.com/office/drawing/2014/main" id="{B46E21D2-FB69-574B-A4C2-D55D38104CB1}"/>
              </a:ext>
            </a:extLst>
          </p:cNvPr>
          <p:cNvSpPr txBox="1"/>
          <p:nvPr/>
        </p:nvSpPr>
        <p:spPr>
          <a:xfrm>
            <a:off x="5861942" y="3483169"/>
            <a:ext cx="858219" cy="276999"/>
          </a:xfrm>
          <a:prstGeom prst="rect">
            <a:avLst/>
          </a:prstGeom>
          <a:noFill/>
        </p:spPr>
        <p:txBody>
          <a:bodyPr wrap="square" rtlCol="0">
            <a:spAutoFit/>
          </a:bodyPr>
          <a:lstStyle/>
          <a:p>
            <a:r>
              <a:rPr lang="en-US" sz="1200" b="1" dirty="0">
                <a:solidFill>
                  <a:srgbClr val="FF0000"/>
                </a:solidFill>
                <a:latin typeface="Arial" pitchFamily="34" charset="0"/>
                <a:cs typeface="Arial" pitchFamily="34" charset="0"/>
              </a:rPr>
              <a:t>Peering</a:t>
            </a:r>
          </a:p>
        </p:txBody>
      </p:sp>
      <p:sp>
        <p:nvSpPr>
          <p:cNvPr id="23" name="Rectangle 22">
            <a:extLst>
              <a:ext uri="{FF2B5EF4-FFF2-40B4-BE49-F238E27FC236}">
                <a16:creationId xmlns:a16="http://schemas.microsoft.com/office/drawing/2014/main" id="{DB9DE9B9-A23F-8E4A-99BF-91842834734C}"/>
              </a:ext>
            </a:extLst>
          </p:cNvPr>
          <p:cNvSpPr/>
          <p:nvPr/>
        </p:nvSpPr>
        <p:spPr>
          <a:xfrm>
            <a:off x="4932301" y="1573959"/>
            <a:ext cx="1772083" cy="104136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latin typeface="Arial" pitchFamily="34" charset="0"/>
              <a:cs typeface="Arial" pitchFamily="34" charset="0"/>
            </a:endParaRPr>
          </a:p>
        </p:txBody>
      </p:sp>
      <p:pic>
        <p:nvPicPr>
          <p:cNvPr id="24" name="Picture 23">
            <a:extLst>
              <a:ext uri="{FF2B5EF4-FFF2-40B4-BE49-F238E27FC236}">
                <a16:creationId xmlns:a16="http://schemas.microsoft.com/office/drawing/2014/main" id="{ADA12432-98E3-DF4F-81F7-9AF375038D9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03421" y="1863078"/>
            <a:ext cx="436622" cy="436624"/>
          </a:xfrm>
          <a:prstGeom prst="rect">
            <a:avLst/>
          </a:prstGeom>
          <a:solidFill>
            <a:schemeClr val="bg1"/>
          </a:solidFill>
        </p:spPr>
      </p:pic>
      <p:cxnSp>
        <p:nvCxnSpPr>
          <p:cNvPr id="25" name="Straight Connector 24">
            <a:extLst>
              <a:ext uri="{FF2B5EF4-FFF2-40B4-BE49-F238E27FC236}">
                <a16:creationId xmlns:a16="http://schemas.microsoft.com/office/drawing/2014/main" id="{54CD4CE8-858C-2643-A363-AFD47AF2E187}"/>
              </a:ext>
            </a:extLst>
          </p:cNvPr>
          <p:cNvCxnSpPr>
            <a:cxnSpLocks/>
          </p:cNvCxnSpPr>
          <p:nvPr/>
        </p:nvCxnSpPr>
        <p:spPr>
          <a:xfrm flipV="1">
            <a:off x="5319815" y="1681231"/>
            <a:ext cx="0" cy="181846"/>
          </a:xfrm>
          <a:prstGeom prst="line">
            <a:avLst/>
          </a:prstGeom>
        </p:spPr>
        <p:style>
          <a:lnRef idx="2">
            <a:schemeClr val="accent1"/>
          </a:lnRef>
          <a:fillRef idx="0">
            <a:schemeClr val="accent1"/>
          </a:fillRef>
          <a:effectRef idx="1">
            <a:schemeClr val="accent1"/>
          </a:effectRef>
          <a:fontRef idx="minor">
            <a:schemeClr val="tx1"/>
          </a:fontRef>
        </p:style>
      </p:cxnSp>
      <p:sp>
        <p:nvSpPr>
          <p:cNvPr id="26" name="TextBox 25">
            <a:extLst>
              <a:ext uri="{FF2B5EF4-FFF2-40B4-BE49-F238E27FC236}">
                <a16:creationId xmlns:a16="http://schemas.microsoft.com/office/drawing/2014/main" id="{851EB0FF-587D-4E48-82CB-7FD7F36A6354}"/>
              </a:ext>
            </a:extLst>
          </p:cNvPr>
          <p:cNvSpPr txBox="1"/>
          <p:nvPr/>
        </p:nvSpPr>
        <p:spPr>
          <a:xfrm>
            <a:off x="5267454" y="1671503"/>
            <a:ext cx="438607" cy="215444"/>
          </a:xfrm>
          <a:prstGeom prst="rect">
            <a:avLst/>
          </a:prstGeom>
          <a:noFill/>
        </p:spPr>
        <p:txBody>
          <a:bodyPr wrap="square" rtlCol="0">
            <a:spAutoFit/>
          </a:bodyPr>
          <a:lstStyle/>
          <a:p>
            <a:r>
              <a:rPr lang="en-US" sz="800" b="1" dirty="0">
                <a:solidFill>
                  <a:schemeClr val="tx1">
                    <a:lumMod val="65000"/>
                    <a:lumOff val="35000"/>
                  </a:schemeClr>
                </a:solidFill>
                <a:latin typeface="Arial" pitchFamily="34" charset="0"/>
                <a:cs typeface="Arial" pitchFamily="34" charset="0"/>
              </a:rPr>
              <a:t>e1/1</a:t>
            </a:r>
          </a:p>
        </p:txBody>
      </p:sp>
      <p:sp>
        <p:nvSpPr>
          <p:cNvPr id="27" name="TextBox 26">
            <a:extLst>
              <a:ext uri="{FF2B5EF4-FFF2-40B4-BE49-F238E27FC236}">
                <a16:creationId xmlns:a16="http://schemas.microsoft.com/office/drawing/2014/main" id="{3E07D10D-E097-104F-BF40-E4F925F393CA}"/>
              </a:ext>
            </a:extLst>
          </p:cNvPr>
          <p:cNvSpPr txBox="1"/>
          <p:nvPr/>
        </p:nvSpPr>
        <p:spPr>
          <a:xfrm>
            <a:off x="4450331" y="1671503"/>
            <a:ext cx="924130" cy="215444"/>
          </a:xfrm>
          <a:prstGeom prst="rect">
            <a:avLst/>
          </a:prstGeom>
          <a:noFill/>
        </p:spPr>
        <p:txBody>
          <a:bodyPr wrap="square" rtlCol="0">
            <a:spAutoFit/>
          </a:bodyPr>
          <a:lstStyle/>
          <a:p>
            <a:r>
              <a:rPr lang="en-US" sz="800" b="1" dirty="0">
                <a:solidFill>
                  <a:schemeClr val="tx1">
                    <a:lumMod val="65000"/>
                    <a:lumOff val="35000"/>
                  </a:schemeClr>
                </a:solidFill>
                <a:latin typeface="Arial" pitchFamily="34" charset="0"/>
                <a:cs typeface="Arial" pitchFamily="34" charset="0"/>
              </a:rPr>
              <a:t>192.168.1.2/24</a:t>
            </a:r>
          </a:p>
        </p:txBody>
      </p:sp>
      <p:cxnSp>
        <p:nvCxnSpPr>
          <p:cNvPr id="28" name="Straight Connector 27">
            <a:extLst>
              <a:ext uri="{FF2B5EF4-FFF2-40B4-BE49-F238E27FC236}">
                <a16:creationId xmlns:a16="http://schemas.microsoft.com/office/drawing/2014/main" id="{6F4D5EC1-7B22-7A4A-8F0D-5C7B75AA2EAC}"/>
              </a:ext>
            </a:extLst>
          </p:cNvPr>
          <p:cNvCxnSpPr>
            <a:cxnSpLocks/>
          </p:cNvCxnSpPr>
          <p:nvPr/>
        </p:nvCxnSpPr>
        <p:spPr>
          <a:xfrm flipV="1">
            <a:off x="5316571" y="2290828"/>
            <a:ext cx="0" cy="181846"/>
          </a:xfrm>
          <a:prstGeom prst="line">
            <a:avLst/>
          </a:prstGeom>
        </p:spPr>
        <p:style>
          <a:lnRef idx="2">
            <a:schemeClr val="accent1"/>
          </a:lnRef>
          <a:fillRef idx="0">
            <a:schemeClr val="accent1"/>
          </a:fillRef>
          <a:effectRef idx="1">
            <a:schemeClr val="accent1"/>
          </a:effectRef>
          <a:fontRef idx="minor">
            <a:schemeClr val="tx1"/>
          </a:fontRef>
        </p:style>
      </p:cxnSp>
      <p:sp>
        <p:nvSpPr>
          <p:cNvPr id="29" name="TextBox 28">
            <a:extLst>
              <a:ext uri="{FF2B5EF4-FFF2-40B4-BE49-F238E27FC236}">
                <a16:creationId xmlns:a16="http://schemas.microsoft.com/office/drawing/2014/main" id="{8CD8F8B5-7AB8-CF4D-9797-9DFC323DBCB4}"/>
              </a:ext>
            </a:extLst>
          </p:cNvPr>
          <p:cNvSpPr txBox="1"/>
          <p:nvPr/>
        </p:nvSpPr>
        <p:spPr>
          <a:xfrm>
            <a:off x="5264210" y="2281100"/>
            <a:ext cx="438607" cy="215444"/>
          </a:xfrm>
          <a:prstGeom prst="rect">
            <a:avLst/>
          </a:prstGeom>
          <a:noFill/>
        </p:spPr>
        <p:txBody>
          <a:bodyPr wrap="square" rtlCol="0">
            <a:spAutoFit/>
          </a:bodyPr>
          <a:lstStyle/>
          <a:p>
            <a:r>
              <a:rPr lang="en-US" sz="800" b="1" dirty="0">
                <a:solidFill>
                  <a:schemeClr val="tx1">
                    <a:lumMod val="65000"/>
                    <a:lumOff val="35000"/>
                  </a:schemeClr>
                </a:solidFill>
                <a:latin typeface="Arial" pitchFamily="34" charset="0"/>
                <a:cs typeface="Arial" pitchFamily="34" charset="0"/>
              </a:rPr>
              <a:t>e1/2</a:t>
            </a:r>
          </a:p>
        </p:txBody>
      </p:sp>
      <p:sp>
        <p:nvSpPr>
          <p:cNvPr id="30" name="TextBox 29">
            <a:extLst>
              <a:ext uri="{FF2B5EF4-FFF2-40B4-BE49-F238E27FC236}">
                <a16:creationId xmlns:a16="http://schemas.microsoft.com/office/drawing/2014/main" id="{FC536B14-9D9A-B942-A5DF-629C38A72A4F}"/>
              </a:ext>
            </a:extLst>
          </p:cNvPr>
          <p:cNvSpPr txBox="1"/>
          <p:nvPr/>
        </p:nvSpPr>
        <p:spPr>
          <a:xfrm>
            <a:off x="4456810" y="2281100"/>
            <a:ext cx="924130" cy="215444"/>
          </a:xfrm>
          <a:prstGeom prst="rect">
            <a:avLst/>
          </a:prstGeom>
          <a:noFill/>
        </p:spPr>
        <p:txBody>
          <a:bodyPr wrap="square" rtlCol="0">
            <a:spAutoFit/>
          </a:bodyPr>
          <a:lstStyle/>
          <a:p>
            <a:r>
              <a:rPr lang="en-US" sz="800" b="1" dirty="0">
                <a:solidFill>
                  <a:schemeClr val="tx1">
                    <a:lumMod val="65000"/>
                    <a:lumOff val="35000"/>
                  </a:schemeClr>
                </a:solidFill>
                <a:latin typeface="Arial" pitchFamily="34" charset="0"/>
                <a:cs typeface="Arial" pitchFamily="34" charset="0"/>
              </a:rPr>
              <a:t>192.168.2.2/24</a:t>
            </a:r>
          </a:p>
        </p:txBody>
      </p:sp>
      <p:pic>
        <p:nvPicPr>
          <p:cNvPr id="31" name="Picture 30">
            <a:extLst>
              <a:ext uri="{FF2B5EF4-FFF2-40B4-BE49-F238E27FC236}">
                <a16:creationId xmlns:a16="http://schemas.microsoft.com/office/drawing/2014/main" id="{87612879-20E1-E04E-B272-6C7CD349249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21580" y="1859835"/>
            <a:ext cx="436622" cy="436624"/>
          </a:xfrm>
          <a:prstGeom prst="rect">
            <a:avLst/>
          </a:prstGeom>
          <a:solidFill>
            <a:schemeClr val="bg1"/>
          </a:solidFill>
        </p:spPr>
      </p:pic>
      <p:cxnSp>
        <p:nvCxnSpPr>
          <p:cNvPr id="32" name="Straight Connector 31">
            <a:extLst>
              <a:ext uri="{FF2B5EF4-FFF2-40B4-BE49-F238E27FC236}">
                <a16:creationId xmlns:a16="http://schemas.microsoft.com/office/drawing/2014/main" id="{7230ED67-E2B6-DC41-AF77-C2E3C057EC38}"/>
              </a:ext>
            </a:extLst>
          </p:cNvPr>
          <p:cNvCxnSpPr>
            <a:cxnSpLocks/>
          </p:cNvCxnSpPr>
          <p:nvPr/>
        </p:nvCxnSpPr>
        <p:spPr>
          <a:xfrm flipV="1">
            <a:off x="6337974" y="1677988"/>
            <a:ext cx="0" cy="181846"/>
          </a:xfrm>
          <a:prstGeom prst="line">
            <a:avLst/>
          </a:prstGeom>
        </p:spPr>
        <p:style>
          <a:lnRef idx="2">
            <a:schemeClr val="accent1"/>
          </a:lnRef>
          <a:fillRef idx="0">
            <a:schemeClr val="accent1"/>
          </a:fillRef>
          <a:effectRef idx="1">
            <a:schemeClr val="accent1"/>
          </a:effectRef>
          <a:fontRef idx="minor">
            <a:schemeClr val="tx1"/>
          </a:fontRef>
        </p:style>
      </p:cxnSp>
      <p:sp>
        <p:nvSpPr>
          <p:cNvPr id="33" name="TextBox 32">
            <a:extLst>
              <a:ext uri="{FF2B5EF4-FFF2-40B4-BE49-F238E27FC236}">
                <a16:creationId xmlns:a16="http://schemas.microsoft.com/office/drawing/2014/main" id="{36B55534-D8B2-724A-A8BB-3756E479ACF6}"/>
              </a:ext>
            </a:extLst>
          </p:cNvPr>
          <p:cNvSpPr txBox="1"/>
          <p:nvPr/>
        </p:nvSpPr>
        <p:spPr>
          <a:xfrm>
            <a:off x="6013237" y="1668260"/>
            <a:ext cx="438607" cy="215444"/>
          </a:xfrm>
          <a:prstGeom prst="rect">
            <a:avLst/>
          </a:prstGeom>
          <a:noFill/>
        </p:spPr>
        <p:txBody>
          <a:bodyPr wrap="square" rtlCol="0">
            <a:spAutoFit/>
          </a:bodyPr>
          <a:lstStyle/>
          <a:p>
            <a:r>
              <a:rPr lang="en-US" sz="800" b="1" dirty="0">
                <a:solidFill>
                  <a:schemeClr val="tx1">
                    <a:lumMod val="65000"/>
                    <a:lumOff val="35000"/>
                  </a:schemeClr>
                </a:solidFill>
                <a:latin typeface="Arial" pitchFamily="34" charset="0"/>
                <a:cs typeface="Arial" pitchFamily="34" charset="0"/>
              </a:rPr>
              <a:t>e1/1</a:t>
            </a:r>
          </a:p>
        </p:txBody>
      </p:sp>
      <p:sp>
        <p:nvSpPr>
          <p:cNvPr id="34" name="TextBox 33">
            <a:extLst>
              <a:ext uri="{FF2B5EF4-FFF2-40B4-BE49-F238E27FC236}">
                <a16:creationId xmlns:a16="http://schemas.microsoft.com/office/drawing/2014/main" id="{B8DD1E4C-7F34-4248-8699-187E1DF9C0F0}"/>
              </a:ext>
            </a:extLst>
          </p:cNvPr>
          <p:cNvSpPr txBox="1"/>
          <p:nvPr/>
        </p:nvSpPr>
        <p:spPr>
          <a:xfrm>
            <a:off x="6314790" y="1668260"/>
            <a:ext cx="924130" cy="215444"/>
          </a:xfrm>
          <a:prstGeom prst="rect">
            <a:avLst/>
          </a:prstGeom>
          <a:noFill/>
        </p:spPr>
        <p:txBody>
          <a:bodyPr wrap="square" rtlCol="0">
            <a:spAutoFit/>
          </a:bodyPr>
          <a:lstStyle/>
          <a:p>
            <a:r>
              <a:rPr lang="en-US" sz="800" b="1" dirty="0">
                <a:solidFill>
                  <a:schemeClr val="tx1">
                    <a:lumMod val="65000"/>
                    <a:lumOff val="35000"/>
                  </a:schemeClr>
                </a:solidFill>
                <a:latin typeface="Arial" pitchFamily="34" charset="0"/>
                <a:cs typeface="Arial" pitchFamily="34" charset="0"/>
              </a:rPr>
              <a:t>192.168.1.3/24</a:t>
            </a:r>
          </a:p>
        </p:txBody>
      </p:sp>
      <p:cxnSp>
        <p:nvCxnSpPr>
          <p:cNvPr id="35" name="Straight Connector 34">
            <a:extLst>
              <a:ext uri="{FF2B5EF4-FFF2-40B4-BE49-F238E27FC236}">
                <a16:creationId xmlns:a16="http://schemas.microsoft.com/office/drawing/2014/main" id="{58653333-D378-A24B-8FA6-61DA10ECF53B}"/>
              </a:ext>
            </a:extLst>
          </p:cNvPr>
          <p:cNvCxnSpPr>
            <a:cxnSpLocks/>
          </p:cNvCxnSpPr>
          <p:nvPr/>
        </p:nvCxnSpPr>
        <p:spPr>
          <a:xfrm flipV="1">
            <a:off x="6334730" y="2287585"/>
            <a:ext cx="0" cy="181846"/>
          </a:xfrm>
          <a:prstGeom prst="line">
            <a:avLst/>
          </a:prstGeom>
        </p:spPr>
        <p:style>
          <a:lnRef idx="2">
            <a:schemeClr val="accent1"/>
          </a:lnRef>
          <a:fillRef idx="0">
            <a:schemeClr val="accent1"/>
          </a:fillRef>
          <a:effectRef idx="1">
            <a:schemeClr val="accent1"/>
          </a:effectRef>
          <a:fontRef idx="minor">
            <a:schemeClr val="tx1"/>
          </a:fontRef>
        </p:style>
      </p:cxnSp>
      <p:sp>
        <p:nvSpPr>
          <p:cNvPr id="36" name="TextBox 35">
            <a:extLst>
              <a:ext uri="{FF2B5EF4-FFF2-40B4-BE49-F238E27FC236}">
                <a16:creationId xmlns:a16="http://schemas.microsoft.com/office/drawing/2014/main" id="{45DA2F40-5C67-7D4F-A975-F07A08F55D3A}"/>
              </a:ext>
            </a:extLst>
          </p:cNvPr>
          <p:cNvSpPr txBox="1"/>
          <p:nvPr/>
        </p:nvSpPr>
        <p:spPr>
          <a:xfrm>
            <a:off x="6009993" y="2277857"/>
            <a:ext cx="438607" cy="215444"/>
          </a:xfrm>
          <a:prstGeom prst="rect">
            <a:avLst/>
          </a:prstGeom>
          <a:noFill/>
        </p:spPr>
        <p:txBody>
          <a:bodyPr wrap="square" rtlCol="0">
            <a:spAutoFit/>
          </a:bodyPr>
          <a:lstStyle/>
          <a:p>
            <a:r>
              <a:rPr lang="en-US" sz="800" b="1" dirty="0">
                <a:solidFill>
                  <a:schemeClr val="tx1">
                    <a:lumMod val="65000"/>
                    <a:lumOff val="35000"/>
                  </a:schemeClr>
                </a:solidFill>
                <a:latin typeface="Arial" pitchFamily="34" charset="0"/>
                <a:cs typeface="Arial" pitchFamily="34" charset="0"/>
              </a:rPr>
              <a:t>e1/2</a:t>
            </a:r>
          </a:p>
        </p:txBody>
      </p:sp>
      <p:sp>
        <p:nvSpPr>
          <p:cNvPr id="37" name="TextBox 36">
            <a:extLst>
              <a:ext uri="{FF2B5EF4-FFF2-40B4-BE49-F238E27FC236}">
                <a16:creationId xmlns:a16="http://schemas.microsoft.com/office/drawing/2014/main" id="{6F459C6F-00F1-9D45-9C57-49E8C8E6DC50}"/>
              </a:ext>
            </a:extLst>
          </p:cNvPr>
          <p:cNvSpPr txBox="1"/>
          <p:nvPr/>
        </p:nvSpPr>
        <p:spPr>
          <a:xfrm>
            <a:off x="6321272" y="2277857"/>
            <a:ext cx="924130" cy="215444"/>
          </a:xfrm>
          <a:prstGeom prst="rect">
            <a:avLst/>
          </a:prstGeom>
          <a:noFill/>
        </p:spPr>
        <p:txBody>
          <a:bodyPr wrap="square" rtlCol="0">
            <a:spAutoFit/>
          </a:bodyPr>
          <a:lstStyle/>
          <a:p>
            <a:r>
              <a:rPr lang="en-US" sz="800" b="1" dirty="0">
                <a:solidFill>
                  <a:schemeClr val="tx1">
                    <a:lumMod val="65000"/>
                    <a:lumOff val="35000"/>
                  </a:schemeClr>
                </a:solidFill>
                <a:latin typeface="Arial" pitchFamily="34" charset="0"/>
                <a:cs typeface="Arial" pitchFamily="34" charset="0"/>
              </a:rPr>
              <a:t>192.168.2.3/24</a:t>
            </a:r>
          </a:p>
        </p:txBody>
      </p:sp>
      <p:sp>
        <p:nvSpPr>
          <p:cNvPr id="38" name="TextBox 37">
            <a:extLst>
              <a:ext uri="{FF2B5EF4-FFF2-40B4-BE49-F238E27FC236}">
                <a16:creationId xmlns:a16="http://schemas.microsoft.com/office/drawing/2014/main" id="{0761FE7F-EE26-A446-941A-8DEFEF95E9B7}"/>
              </a:ext>
            </a:extLst>
          </p:cNvPr>
          <p:cNvSpPr txBox="1"/>
          <p:nvPr/>
        </p:nvSpPr>
        <p:spPr>
          <a:xfrm>
            <a:off x="3731824" y="2854118"/>
            <a:ext cx="1004956" cy="461665"/>
          </a:xfrm>
          <a:prstGeom prst="rect">
            <a:avLst/>
          </a:prstGeom>
          <a:noFill/>
        </p:spPr>
        <p:txBody>
          <a:bodyPr wrap="square" rtlCol="0">
            <a:spAutoFit/>
          </a:bodyPr>
          <a:lstStyle/>
          <a:p>
            <a:r>
              <a:rPr lang="en-US" sz="1200" dirty="0">
                <a:solidFill>
                  <a:srgbClr val="7030A0"/>
                </a:solidFill>
                <a:latin typeface="Arial" pitchFamily="34" charset="0"/>
                <a:cs typeface="Arial" pitchFamily="34" charset="0"/>
              </a:rPr>
              <a:t>Inbound Flow</a:t>
            </a:r>
          </a:p>
        </p:txBody>
      </p:sp>
      <p:cxnSp>
        <p:nvCxnSpPr>
          <p:cNvPr id="39" name="Curved Connector 38">
            <a:extLst>
              <a:ext uri="{FF2B5EF4-FFF2-40B4-BE49-F238E27FC236}">
                <a16:creationId xmlns:a16="http://schemas.microsoft.com/office/drawing/2014/main" id="{D0008CD2-A93E-8748-BC10-1E22EEA1B3DF}"/>
              </a:ext>
            </a:extLst>
          </p:cNvPr>
          <p:cNvCxnSpPr>
            <a:cxnSpLocks/>
          </p:cNvCxnSpPr>
          <p:nvPr/>
        </p:nvCxnSpPr>
        <p:spPr>
          <a:xfrm rot="10800000" flipV="1">
            <a:off x="5964648" y="405554"/>
            <a:ext cx="998769" cy="111898"/>
          </a:xfrm>
          <a:prstGeom prst="curvedConnector3">
            <a:avLst/>
          </a:prstGeom>
          <a:ln>
            <a:solidFill>
              <a:srgbClr val="7030A0"/>
            </a:solidFill>
            <a:tailEnd type="triangle"/>
          </a:ln>
        </p:spPr>
        <p:style>
          <a:lnRef idx="2">
            <a:schemeClr val="accent1"/>
          </a:lnRef>
          <a:fillRef idx="0">
            <a:schemeClr val="accent1"/>
          </a:fillRef>
          <a:effectRef idx="1">
            <a:schemeClr val="accent1"/>
          </a:effectRef>
          <a:fontRef idx="minor">
            <a:schemeClr val="tx1"/>
          </a:fontRef>
        </p:style>
      </p:cxnSp>
      <p:grpSp>
        <p:nvGrpSpPr>
          <p:cNvPr id="74" name="Group 73">
            <a:extLst>
              <a:ext uri="{FF2B5EF4-FFF2-40B4-BE49-F238E27FC236}">
                <a16:creationId xmlns:a16="http://schemas.microsoft.com/office/drawing/2014/main" id="{0DC9BD9B-59B8-0545-8A2B-374AE1DCDD59}"/>
              </a:ext>
            </a:extLst>
          </p:cNvPr>
          <p:cNvGrpSpPr/>
          <p:nvPr/>
        </p:nvGrpSpPr>
        <p:grpSpPr>
          <a:xfrm>
            <a:off x="3617084" y="4114800"/>
            <a:ext cx="613402" cy="473411"/>
            <a:chOff x="3588396" y="4281597"/>
            <a:chExt cx="613402" cy="473411"/>
          </a:xfrm>
        </p:grpSpPr>
        <p:pic>
          <p:nvPicPr>
            <p:cNvPr id="40" name="Shape 338" descr="Compute-Engine_256px.png">
              <a:extLst>
                <a:ext uri="{FF2B5EF4-FFF2-40B4-BE49-F238E27FC236}">
                  <a16:creationId xmlns:a16="http://schemas.microsoft.com/office/drawing/2014/main" id="{A1A10C07-0270-CA4E-BF78-C6A6C259E0F9}"/>
                </a:ext>
              </a:extLst>
            </p:cNvPr>
            <p:cNvPicPr preferRelativeResize="0"/>
            <p:nvPr/>
          </p:nvPicPr>
          <p:blipFill rotWithShape="1">
            <a:blip r:embed="rId5">
              <a:alphaModFix/>
            </a:blip>
            <a:srcRect t="5092" b="5092"/>
            <a:stretch/>
          </p:blipFill>
          <p:spPr>
            <a:xfrm>
              <a:off x="3718589" y="4281597"/>
              <a:ext cx="378044" cy="316188"/>
            </a:xfrm>
            <a:prstGeom prst="rect">
              <a:avLst/>
            </a:prstGeom>
            <a:noFill/>
            <a:ln>
              <a:noFill/>
            </a:ln>
          </p:spPr>
        </p:pic>
        <p:sp>
          <p:nvSpPr>
            <p:cNvPr id="41" name="TextBox 40">
              <a:extLst>
                <a:ext uri="{FF2B5EF4-FFF2-40B4-BE49-F238E27FC236}">
                  <a16:creationId xmlns:a16="http://schemas.microsoft.com/office/drawing/2014/main" id="{31398293-CE29-B541-85D0-A08AE5D7BE91}"/>
                </a:ext>
              </a:extLst>
            </p:cNvPr>
            <p:cNvSpPr txBox="1"/>
            <p:nvPr/>
          </p:nvSpPr>
          <p:spPr>
            <a:xfrm>
              <a:off x="3588396" y="4539564"/>
              <a:ext cx="613402" cy="215444"/>
            </a:xfrm>
            <a:prstGeom prst="rect">
              <a:avLst/>
            </a:prstGeom>
            <a:noFill/>
          </p:spPr>
          <p:txBody>
            <a:bodyPr wrap="square" rtlCol="0">
              <a:spAutoFit/>
            </a:bodyPr>
            <a:lstStyle/>
            <a:p>
              <a:r>
                <a:rPr lang="en-US" sz="800" b="1" dirty="0">
                  <a:solidFill>
                    <a:schemeClr val="tx1">
                      <a:lumMod val="65000"/>
                      <a:lumOff val="35000"/>
                    </a:schemeClr>
                  </a:solidFill>
                  <a:latin typeface="Arial" pitchFamily="34" charset="0"/>
                  <a:cs typeface="Arial" pitchFamily="34" charset="0"/>
                </a:rPr>
                <a:t>10.10.1.2</a:t>
              </a:r>
              <a:endParaRPr lang="en-US" sz="900" b="1" dirty="0">
                <a:solidFill>
                  <a:schemeClr val="tx1">
                    <a:lumMod val="65000"/>
                    <a:lumOff val="35000"/>
                  </a:schemeClr>
                </a:solidFill>
                <a:latin typeface="Arial" pitchFamily="34" charset="0"/>
                <a:cs typeface="Arial" pitchFamily="34" charset="0"/>
              </a:endParaRPr>
            </a:p>
          </p:txBody>
        </p:sp>
      </p:grpSp>
      <p:pic>
        <p:nvPicPr>
          <p:cNvPr id="42" name="Shape 338" descr="Compute-Engine_256px.png">
            <a:extLst>
              <a:ext uri="{FF2B5EF4-FFF2-40B4-BE49-F238E27FC236}">
                <a16:creationId xmlns:a16="http://schemas.microsoft.com/office/drawing/2014/main" id="{AB7A5CE2-B2FF-6D46-A037-1DF3364DBD68}"/>
              </a:ext>
            </a:extLst>
          </p:cNvPr>
          <p:cNvPicPr preferRelativeResize="0"/>
          <p:nvPr/>
        </p:nvPicPr>
        <p:blipFill rotWithShape="1">
          <a:blip r:embed="rId5">
            <a:alphaModFix/>
          </a:blip>
          <a:srcRect t="5092" b="5092"/>
          <a:stretch/>
        </p:blipFill>
        <p:spPr>
          <a:xfrm>
            <a:off x="6515362" y="3834081"/>
            <a:ext cx="378044" cy="316188"/>
          </a:xfrm>
          <a:prstGeom prst="rect">
            <a:avLst/>
          </a:prstGeom>
          <a:noFill/>
          <a:ln>
            <a:noFill/>
          </a:ln>
        </p:spPr>
      </p:pic>
      <p:pic>
        <p:nvPicPr>
          <p:cNvPr id="44" name="Shape 1402" descr="Cloud-Load-Balancing.png">
            <a:extLst>
              <a:ext uri="{FF2B5EF4-FFF2-40B4-BE49-F238E27FC236}">
                <a16:creationId xmlns:a16="http://schemas.microsoft.com/office/drawing/2014/main" id="{5B0896D6-A291-074B-93D4-CE323BF4CA91}"/>
              </a:ext>
            </a:extLst>
          </p:cNvPr>
          <p:cNvPicPr preferRelativeResize="0"/>
          <p:nvPr/>
        </p:nvPicPr>
        <p:blipFill rotWithShape="1">
          <a:blip r:embed="rId6">
            <a:alphaModFix/>
          </a:blip>
          <a:srcRect t="5076" b="5076"/>
          <a:stretch/>
        </p:blipFill>
        <p:spPr>
          <a:xfrm>
            <a:off x="5465498" y="417349"/>
            <a:ext cx="519016" cy="453102"/>
          </a:xfrm>
          <a:prstGeom prst="rect">
            <a:avLst/>
          </a:prstGeom>
          <a:noFill/>
          <a:ln>
            <a:noFill/>
          </a:ln>
        </p:spPr>
      </p:pic>
      <p:sp>
        <p:nvSpPr>
          <p:cNvPr id="45" name="TextBox 44">
            <a:extLst>
              <a:ext uri="{FF2B5EF4-FFF2-40B4-BE49-F238E27FC236}">
                <a16:creationId xmlns:a16="http://schemas.microsoft.com/office/drawing/2014/main" id="{D9CE7F96-55B8-5D46-B307-1CF3ACB821D9}"/>
              </a:ext>
            </a:extLst>
          </p:cNvPr>
          <p:cNvSpPr txBox="1"/>
          <p:nvPr/>
        </p:nvSpPr>
        <p:spPr>
          <a:xfrm>
            <a:off x="4781181" y="517452"/>
            <a:ext cx="1819188" cy="230832"/>
          </a:xfrm>
          <a:prstGeom prst="rect">
            <a:avLst/>
          </a:prstGeom>
          <a:noFill/>
        </p:spPr>
        <p:txBody>
          <a:bodyPr wrap="square" rtlCol="0">
            <a:spAutoFit/>
          </a:bodyPr>
          <a:lstStyle/>
          <a:p>
            <a:r>
              <a:rPr lang="en-US" sz="900" b="1" dirty="0">
                <a:solidFill>
                  <a:schemeClr val="tx1">
                    <a:lumMod val="65000"/>
                    <a:lumOff val="35000"/>
                  </a:schemeClr>
                </a:solidFill>
                <a:latin typeface="Arial" pitchFamily="34" charset="0"/>
                <a:cs typeface="Arial" pitchFamily="34" charset="0"/>
              </a:rPr>
              <a:t>https-</a:t>
            </a:r>
            <a:r>
              <a:rPr lang="en-US" sz="900" b="1" dirty="0" err="1">
                <a:solidFill>
                  <a:schemeClr val="tx1">
                    <a:lumMod val="65000"/>
                    <a:lumOff val="35000"/>
                  </a:schemeClr>
                </a:solidFill>
                <a:latin typeface="Arial" pitchFamily="34" charset="0"/>
                <a:cs typeface="Arial" pitchFamily="34" charset="0"/>
              </a:rPr>
              <a:t>lb</a:t>
            </a:r>
            <a:endParaRPr lang="en-US" sz="900" b="1" dirty="0">
              <a:solidFill>
                <a:schemeClr val="tx1">
                  <a:lumMod val="65000"/>
                  <a:lumOff val="35000"/>
                </a:schemeClr>
              </a:solidFill>
              <a:latin typeface="Arial" pitchFamily="34" charset="0"/>
              <a:cs typeface="Arial" pitchFamily="34" charset="0"/>
            </a:endParaRPr>
          </a:p>
        </p:txBody>
      </p:sp>
      <p:pic>
        <p:nvPicPr>
          <p:cNvPr id="46" name="Shape 1402" descr="Cloud-Load-Balancing.png">
            <a:extLst>
              <a:ext uri="{FF2B5EF4-FFF2-40B4-BE49-F238E27FC236}">
                <a16:creationId xmlns:a16="http://schemas.microsoft.com/office/drawing/2014/main" id="{6E2E0F35-6F9B-E84D-92D7-2374B0FE71ED}"/>
              </a:ext>
            </a:extLst>
          </p:cNvPr>
          <p:cNvPicPr preferRelativeResize="0"/>
          <p:nvPr/>
        </p:nvPicPr>
        <p:blipFill rotWithShape="1">
          <a:blip r:embed="rId6">
            <a:alphaModFix/>
          </a:blip>
          <a:srcRect t="5076" b="5076"/>
          <a:stretch/>
        </p:blipFill>
        <p:spPr>
          <a:xfrm>
            <a:off x="4106929" y="3694028"/>
            <a:ext cx="436205" cy="377856"/>
          </a:xfrm>
          <a:prstGeom prst="rect">
            <a:avLst/>
          </a:prstGeom>
          <a:noFill/>
          <a:ln>
            <a:noFill/>
          </a:ln>
        </p:spPr>
      </p:pic>
      <p:sp>
        <p:nvSpPr>
          <p:cNvPr id="47" name="TextBox 46">
            <a:extLst>
              <a:ext uri="{FF2B5EF4-FFF2-40B4-BE49-F238E27FC236}">
                <a16:creationId xmlns:a16="http://schemas.microsoft.com/office/drawing/2014/main" id="{204919B8-9805-EF4B-9127-ABB2922E2AA0}"/>
              </a:ext>
            </a:extLst>
          </p:cNvPr>
          <p:cNvSpPr txBox="1"/>
          <p:nvPr/>
        </p:nvSpPr>
        <p:spPr>
          <a:xfrm>
            <a:off x="2709372" y="2396959"/>
            <a:ext cx="854121" cy="369332"/>
          </a:xfrm>
          <a:prstGeom prst="rect">
            <a:avLst/>
          </a:prstGeom>
          <a:noFill/>
        </p:spPr>
        <p:txBody>
          <a:bodyPr wrap="square" rtlCol="0">
            <a:spAutoFit/>
          </a:bodyPr>
          <a:lstStyle/>
          <a:p>
            <a:r>
              <a:rPr lang="en-US" sz="900" b="1" dirty="0">
                <a:solidFill>
                  <a:schemeClr val="tx1">
                    <a:lumMod val="65000"/>
                    <a:lumOff val="35000"/>
                  </a:schemeClr>
                </a:solidFill>
                <a:latin typeface="Arial" pitchFamily="34" charset="0"/>
                <a:cs typeface="Arial" pitchFamily="34" charset="0"/>
              </a:rPr>
              <a:t>web-</a:t>
            </a:r>
            <a:r>
              <a:rPr lang="en-US" sz="900" b="1" dirty="0" err="1">
                <a:solidFill>
                  <a:schemeClr val="tx1">
                    <a:lumMod val="65000"/>
                    <a:lumOff val="35000"/>
                  </a:schemeClr>
                </a:solidFill>
                <a:latin typeface="Arial" pitchFamily="34" charset="0"/>
                <a:cs typeface="Arial" pitchFamily="34" charset="0"/>
              </a:rPr>
              <a:t>lb</a:t>
            </a:r>
            <a:endParaRPr lang="en-US" sz="900" b="1" dirty="0">
              <a:solidFill>
                <a:schemeClr val="tx1">
                  <a:lumMod val="65000"/>
                  <a:lumOff val="35000"/>
                </a:schemeClr>
              </a:solidFill>
              <a:latin typeface="Arial" pitchFamily="34" charset="0"/>
              <a:cs typeface="Arial" pitchFamily="34" charset="0"/>
            </a:endParaRPr>
          </a:p>
          <a:p>
            <a:r>
              <a:rPr lang="en-US" sz="900" b="1" dirty="0">
                <a:solidFill>
                  <a:schemeClr val="tx1">
                    <a:lumMod val="65000"/>
                    <a:lumOff val="35000"/>
                  </a:schemeClr>
                </a:solidFill>
                <a:latin typeface="Arial" pitchFamily="34" charset="0"/>
                <a:cs typeface="Arial" pitchFamily="34" charset="0"/>
              </a:rPr>
              <a:t>10.10.1.100</a:t>
            </a:r>
          </a:p>
        </p:txBody>
      </p:sp>
      <p:cxnSp>
        <p:nvCxnSpPr>
          <p:cNvPr id="48" name="Curved Connector 47">
            <a:extLst>
              <a:ext uri="{FF2B5EF4-FFF2-40B4-BE49-F238E27FC236}">
                <a16:creationId xmlns:a16="http://schemas.microsoft.com/office/drawing/2014/main" id="{B5F60E7A-101A-FC4E-8D4F-731B120A5530}"/>
              </a:ext>
            </a:extLst>
          </p:cNvPr>
          <p:cNvCxnSpPr>
            <a:cxnSpLocks/>
          </p:cNvCxnSpPr>
          <p:nvPr/>
        </p:nvCxnSpPr>
        <p:spPr>
          <a:xfrm rot="5400000">
            <a:off x="5096380" y="1129811"/>
            <a:ext cx="681287" cy="345622"/>
          </a:xfrm>
          <a:prstGeom prst="curvedConnector3">
            <a:avLst/>
          </a:prstGeom>
          <a:ln>
            <a:solidFill>
              <a:srgbClr val="7030A0"/>
            </a:solidFill>
            <a:tailEnd type="triangle"/>
          </a:ln>
        </p:spPr>
        <p:style>
          <a:lnRef idx="2">
            <a:schemeClr val="accent1"/>
          </a:lnRef>
          <a:fillRef idx="0">
            <a:schemeClr val="accent1"/>
          </a:fillRef>
          <a:effectRef idx="1">
            <a:schemeClr val="accent1"/>
          </a:effectRef>
          <a:fontRef idx="minor">
            <a:schemeClr val="tx1"/>
          </a:fontRef>
        </p:style>
      </p:cxnSp>
      <p:cxnSp>
        <p:nvCxnSpPr>
          <p:cNvPr id="49" name="Curved Connector 48">
            <a:extLst>
              <a:ext uri="{FF2B5EF4-FFF2-40B4-BE49-F238E27FC236}">
                <a16:creationId xmlns:a16="http://schemas.microsoft.com/office/drawing/2014/main" id="{83B38A03-7CCB-7142-978B-DF9C5561324B}"/>
              </a:ext>
            </a:extLst>
          </p:cNvPr>
          <p:cNvCxnSpPr>
            <a:cxnSpLocks/>
          </p:cNvCxnSpPr>
          <p:nvPr/>
        </p:nvCxnSpPr>
        <p:spPr>
          <a:xfrm rot="5400000">
            <a:off x="4189262" y="2647700"/>
            <a:ext cx="1336931" cy="775877"/>
          </a:xfrm>
          <a:prstGeom prst="curvedConnector3">
            <a:avLst/>
          </a:prstGeom>
          <a:ln>
            <a:solidFill>
              <a:srgbClr val="7030A0"/>
            </a:solidFill>
            <a:tailEnd type="triangle"/>
          </a:ln>
        </p:spPr>
        <p:style>
          <a:lnRef idx="2">
            <a:schemeClr val="accent1"/>
          </a:lnRef>
          <a:fillRef idx="0">
            <a:schemeClr val="accent1"/>
          </a:fillRef>
          <a:effectRef idx="1">
            <a:schemeClr val="accent1"/>
          </a:effectRef>
          <a:fontRef idx="minor">
            <a:schemeClr val="tx1"/>
          </a:fontRef>
        </p:style>
      </p:cxnSp>
      <p:cxnSp>
        <p:nvCxnSpPr>
          <p:cNvPr id="50" name="Curved Connector 49">
            <a:extLst>
              <a:ext uri="{FF2B5EF4-FFF2-40B4-BE49-F238E27FC236}">
                <a16:creationId xmlns:a16="http://schemas.microsoft.com/office/drawing/2014/main" id="{6C762B73-89FC-1845-8CE1-85624728FB58}"/>
              </a:ext>
            </a:extLst>
          </p:cNvPr>
          <p:cNvCxnSpPr>
            <a:cxnSpLocks/>
            <a:stCxn id="46" idx="2"/>
            <a:endCxn id="40" idx="3"/>
          </p:cNvCxnSpPr>
          <p:nvPr/>
        </p:nvCxnSpPr>
        <p:spPr>
          <a:xfrm rot="5400000">
            <a:off x="4124672" y="4072534"/>
            <a:ext cx="201010" cy="199711"/>
          </a:xfrm>
          <a:prstGeom prst="curvedConnector2">
            <a:avLst/>
          </a:prstGeom>
          <a:ln>
            <a:solidFill>
              <a:srgbClr val="7030A0"/>
            </a:solidFill>
            <a:tailEnd type="triangle"/>
          </a:ln>
        </p:spPr>
        <p:style>
          <a:lnRef idx="2">
            <a:schemeClr val="accent1"/>
          </a:lnRef>
          <a:fillRef idx="0">
            <a:schemeClr val="accent1"/>
          </a:fillRef>
          <a:effectRef idx="1">
            <a:schemeClr val="accent1"/>
          </a:effectRef>
          <a:fontRef idx="minor">
            <a:schemeClr val="tx1"/>
          </a:fontRef>
        </p:style>
      </p:cxnSp>
      <p:cxnSp>
        <p:nvCxnSpPr>
          <p:cNvPr id="62" name="Curved Connector 61">
            <a:extLst>
              <a:ext uri="{FF2B5EF4-FFF2-40B4-BE49-F238E27FC236}">
                <a16:creationId xmlns:a16="http://schemas.microsoft.com/office/drawing/2014/main" id="{D7E4F17A-A0A2-8F4B-A626-46FEC42B4F44}"/>
              </a:ext>
            </a:extLst>
          </p:cNvPr>
          <p:cNvCxnSpPr>
            <a:cxnSpLocks/>
            <a:stCxn id="46" idx="2"/>
            <a:endCxn id="61" idx="1"/>
          </p:cNvCxnSpPr>
          <p:nvPr/>
        </p:nvCxnSpPr>
        <p:spPr>
          <a:xfrm rot="16200000" flipH="1">
            <a:off x="4318095" y="4078821"/>
            <a:ext cx="201010" cy="187136"/>
          </a:xfrm>
          <a:prstGeom prst="curvedConnector2">
            <a:avLst/>
          </a:prstGeom>
          <a:ln>
            <a:solidFill>
              <a:srgbClr val="7030A0"/>
            </a:solidFill>
            <a:tailEnd type="triangle"/>
          </a:ln>
        </p:spPr>
        <p:style>
          <a:lnRef idx="2">
            <a:schemeClr val="accent1"/>
          </a:lnRef>
          <a:fillRef idx="0">
            <a:schemeClr val="accent1"/>
          </a:fillRef>
          <a:effectRef idx="1">
            <a:schemeClr val="accent1"/>
          </a:effectRef>
          <a:fontRef idx="minor">
            <a:schemeClr val="tx1"/>
          </a:fontRef>
        </p:style>
      </p:cxnSp>
      <p:grpSp>
        <p:nvGrpSpPr>
          <p:cNvPr id="73" name="Group 72">
            <a:extLst>
              <a:ext uri="{FF2B5EF4-FFF2-40B4-BE49-F238E27FC236}">
                <a16:creationId xmlns:a16="http://schemas.microsoft.com/office/drawing/2014/main" id="{C3299B2B-6A35-E94C-BB20-28EA48FFF751}"/>
              </a:ext>
            </a:extLst>
          </p:cNvPr>
          <p:cNvGrpSpPr/>
          <p:nvPr/>
        </p:nvGrpSpPr>
        <p:grpSpPr>
          <a:xfrm>
            <a:off x="4405279" y="4114800"/>
            <a:ext cx="613402" cy="472500"/>
            <a:chOff x="4413852" y="4285685"/>
            <a:chExt cx="613402" cy="472500"/>
          </a:xfrm>
        </p:grpSpPr>
        <p:pic>
          <p:nvPicPr>
            <p:cNvPr id="61" name="Shape 338" descr="Compute-Engine_256px.png">
              <a:extLst>
                <a:ext uri="{FF2B5EF4-FFF2-40B4-BE49-F238E27FC236}">
                  <a16:creationId xmlns:a16="http://schemas.microsoft.com/office/drawing/2014/main" id="{63506D5A-F8F1-7742-BB9D-AF45FEB1762A}"/>
                </a:ext>
              </a:extLst>
            </p:cNvPr>
            <p:cNvPicPr preferRelativeResize="0"/>
            <p:nvPr/>
          </p:nvPicPr>
          <p:blipFill rotWithShape="1">
            <a:blip r:embed="rId5">
              <a:alphaModFix/>
            </a:blip>
            <a:srcRect t="5092" b="5092"/>
            <a:stretch/>
          </p:blipFill>
          <p:spPr>
            <a:xfrm>
              <a:off x="4520741" y="4285685"/>
              <a:ext cx="378044" cy="316188"/>
            </a:xfrm>
            <a:prstGeom prst="rect">
              <a:avLst/>
            </a:prstGeom>
            <a:noFill/>
            <a:ln>
              <a:noFill/>
            </a:ln>
          </p:spPr>
        </p:pic>
        <p:sp>
          <p:nvSpPr>
            <p:cNvPr id="69" name="TextBox 68">
              <a:extLst>
                <a:ext uri="{FF2B5EF4-FFF2-40B4-BE49-F238E27FC236}">
                  <a16:creationId xmlns:a16="http://schemas.microsoft.com/office/drawing/2014/main" id="{D62093FF-D6E6-2745-9214-90EC738DF76F}"/>
                </a:ext>
              </a:extLst>
            </p:cNvPr>
            <p:cNvSpPr txBox="1"/>
            <p:nvPr/>
          </p:nvSpPr>
          <p:spPr>
            <a:xfrm>
              <a:off x="4413852" y="4542741"/>
              <a:ext cx="613402" cy="215444"/>
            </a:xfrm>
            <a:prstGeom prst="rect">
              <a:avLst/>
            </a:prstGeom>
            <a:noFill/>
          </p:spPr>
          <p:txBody>
            <a:bodyPr wrap="square" rtlCol="0">
              <a:spAutoFit/>
            </a:bodyPr>
            <a:lstStyle/>
            <a:p>
              <a:r>
                <a:rPr lang="en-US" sz="800" b="1" dirty="0">
                  <a:solidFill>
                    <a:schemeClr val="tx1">
                      <a:lumMod val="65000"/>
                      <a:lumOff val="35000"/>
                    </a:schemeClr>
                  </a:solidFill>
                  <a:latin typeface="Arial" pitchFamily="34" charset="0"/>
                  <a:cs typeface="Arial" pitchFamily="34" charset="0"/>
                </a:rPr>
                <a:t>10.10.1.3</a:t>
              </a:r>
              <a:endParaRPr lang="en-US" sz="900" b="1" dirty="0">
                <a:solidFill>
                  <a:schemeClr val="tx1">
                    <a:lumMod val="65000"/>
                    <a:lumOff val="35000"/>
                  </a:schemeClr>
                </a:solidFill>
                <a:latin typeface="Arial" pitchFamily="34" charset="0"/>
                <a:cs typeface="Arial" pitchFamily="34" charset="0"/>
              </a:endParaRPr>
            </a:p>
          </p:txBody>
        </p:sp>
      </p:grpSp>
      <p:sp>
        <p:nvSpPr>
          <p:cNvPr id="70" name="TextBox 69">
            <a:extLst>
              <a:ext uri="{FF2B5EF4-FFF2-40B4-BE49-F238E27FC236}">
                <a16:creationId xmlns:a16="http://schemas.microsoft.com/office/drawing/2014/main" id="{60FED6D2-8B2B-6849-BF64-230C9C2E6585}"/>
              </a:ext>
            </a:extLst>
          </p:cNvPr>
          <p:cNvSpPr txBox="1"/>
          <p:nvPr/>
        </p:nvSpPr>
        <p:spPr>
          <a:xfrm>
            <a:off x="6416777" y="4172017"/>
            <a:ext cx="613402" cy="215444"/>
          </a:xfrm>
          <a:prstGeom prst="rect">
            <a:avLst/>
          </a:prstGeom>
          <a:noFill/>
        </p:spPr>
        <p:txBody>
          <a:bodyPr wrap="square" rtlCol="0">
            <a:spAutoFit/>
          </a:bodyPr>
          <a:lstStyle/>
          <a:p>
            <a:r>
              <a:rPr lang="en-US" sz="800" b="1" dirty="0">
                <a:solidFill>
                  <a:schemeClr val="tx1">
                    <a:lumMod val="65000"/>
                    <a:lumOff val="35000"/>
                  </a:schemeClr>
                </a:solidFill>
                <a:latin typeface="Arial" pitchFamily="34" charset="0"/>
                <a:cs typeface="Arial" pitchFamily="34" charset="0"/>
              </a:rPr>
              <a:t>10.10.2.2</a:t>
            </a:r>
            <a:endParaRPr lang="en-US" sz="900" b="1" dirty="0">
              <a:solidFill>
                <a:schemeClr val="tx1">
                  <a:lumMod val="65000"/>
                  <a:lumOff val="35000"/>
                </a:schemeClr>
              </a:solidFill>
              <a:latin typeface="Arial" pitchFamily="34" charset="0"/>
              <a:cs typeface="Arial" pitchFamily="34" charset="0"/>
            </a:endParaRPr>
          </a:p>
        </p:txBody>
      </p:sp>
      <p:sp>
        <p:nvSpPr>
          <p:cNvPr id="79" name="TextBox 78">
            <a:extLst>
              <a:ext uri="{FF2B5EF4-FFF2-40B4-BE49-F238E27FC236}">
                <a16:creationId xmlns:a16="http://schemas.microsoft.com/office/drawing/2014/main" id="{B6CB6CBE-7026-5C46-8913-DFE30811366C}"/>
              </a:ext>
            </a:extLst>
          </p:cNvPr>
          <p:cNvSpPr txBox="1"/>
          <p:nvPr/>
        </p:nvSpPr>
        <p:spPr>
          <a:xfrm>
            <a:off x="4487246" y="3756196"/>
            <a:ext cx="613402" cy="338554"/>
          </a:xfrm>
          <a:prstGeom prst="rect">
            <a:avLst/>
          </a:prstGeom>
          <a:noFill/>
        </p:spPr>
        <p:txBody>
          <a:bodyPr wrap="square" rtlCol="0">
            <a:spAutoFit/>
          </a:bodyPr>
          <a:lstStyle/>
          <a:p>
            <a:r>
              <a:rPr lang="en-US" sz="800" b="1">
                <a:solidFill>
                  <a:schemeClr val="tx1">
                    <a:lumMod val="65000"/>
                    <a:lumOff val="35000"/>
                  </a:schemeClr>
                </a:solidFill>
                <a:latin typeface="Arial" pitchFamily="34" charset="0"/>
                <a:cs typeface="Arial" pitchFamily="34" charset="0"/>
              </a:rPr>
              <a:t>10.10.1.100</a:t>
            </a:r>
            <a:endParaRPr lang="en-US" sz="900" b="1" dirty="0">
              <a:solidFill>
                <a:schemeClr val="tx1">
                  <a:lumMod val="65000"/>
                  <a:lumOff val="35000"/>
                </a:schemeClr>
              </a:solidFill>
              <a:latin typeface="Arial" pitchFamily="34" charset="0"/>
              <a:cs typeface="Arial" pitchFamily="34" charset="0"/>
            </a:endParaRPr>
          </a:p>
        </p:txBody>
      </p:sp>
    </p:spTree>
    <p:extLst>
      <p:ext uri="{BB962C8B-B14F-4D97-AF65-F5344CB8AC3E}">
        <p14:creationId xmlns:p14="http://schemas.microsoft.com/office/powerpoint/2010/main" val="223900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3C5B70C-F3F0-AF4C-8342-D72F84B645AB}"/>
              </a:ext>
            </a:extLst>
          </p:cNvPr>
          <p:cNvSpPr>
            <a:spLocks noGrp="1"/>
          </p:cNvSpPr>
          <p:nvPr>
            <p:ph type="title"/>
          </p:nvPr>
        </p:nvSpPr>
        <p:spPr/>
        <p:txBody>
          <a:bodyPr/>
          <a:lstStyle/>
          <a:p>
            <a:r>
              <a:rPr lang="en-US" dirty="0"/>
              <a:t>STEP 1.  LAUNCH TEMPLATE</a:t>
            </a:r>
          </a:p>
        </p:txBody>
      </p:sp>
      <p:sp>
        <p:nvSpPr>
          <p:cNvPr id="6" name="Content Placeholder 5">
            <a:extLst>
              <a:ext uri="{FF2B5EF4-FFF2-40B4-BE49-F238E27FC236}">
                <a16:creationId xmlns:a16="http://schemas.microsoft.com/office/drawing/2014/main" id="{9944E172-76A4-4A46-9A9D-00BD3A830A5F}"/>
              </a:ext>
            </a:extLst>
          </p:cNvPr>
          <p:cNvSpPr>
            <a:spLocks noGrp="1"/>
          </p:cNvSpPr>
          <p:nvPr>
            <p:ph sz="quarter" idx="11"/>
          </p:nvPr>
        </p:nvSpPr>
        <p:spPr>
          <a:xfrm>
            <a:off x="317501" y="742950"/>
            <a:ext cx="8584452" cy="3847338"/>
          </a:xfrm>
        </p:spPr>
        <p:txBody>
          <a:bodyPr>
            <a:normAutofit/>
          </a:bodyPr>
          <a:lstStyle/>
          <a:p>
            <a:pPr>
              <a:buFont typeface="+mj-lt"/>
              <a:buAutoNum type="arabicPeriod"/>
            </a:pPr>
            <a:r>
              <a:rPr lang="en-US" sz="1600" dirty="0"/>
              <a:t>Launch the ARM Template </a:t>
            </a:r>
          </a:p>
          <a:p>
            <a:pPr marL="0" indent="0" algn="ctr">
              <a:buNone/>
            </a:pPr>
            <a:r>
              <a:rPr lang="en-US" sz="1200" dirty="0">
                <a:hlinkClick r:id="rId2"/>
              </a:rPr>
              <a:t>https://github.com/wwce/azure-arm/tree/master/Azure-CommonDeployments/v1/2fw_3nic_avset_active_passive</a:t>
            </a:r>
            <a:endParaRPr lang="en-US" sz="1200" dirty="0"/>
          </a:p>
          <a:p>
            <a:pPr marL="0" indent="0">
              <a:buNone/>
            </a:pPr>
            <a:endParaRPr lang="en-US" sz="1600" b="1" dirty="0"/>
          </a:p>
          <a:p>
            <a:pPr>
              <a:buFont typeface="+mj-lt"/>
              <a:buAutoNum type="arabicPeriod" startAt="2"/>
            </a:pPr>
            <a:r>
              <a:rPr lang="en-US" sz="1600" dirty="0"/>
              <a:t>Download </a:t>
            </a:r>
            <a:r>
              <a:rPr lang="en-US" sz="1600" dirty="0">
                <a:solidFill>
                  <a:schemeClr val="accent3">
                    <a:lumMod val="75000"/>
                  </a:schemeClr>
                </a:solidFill>
              </a:rPr>
              <a:t>active-</a:t>
            </a:r>
            <a:r>
              <a:rPr lang="en-US" sz="1600" dirty="0" err="1">
                <a:solidFill>
                  <a:schemeClr val="accent3">
                    <a:lumMod val="75000"/>
                  </a:schemeClr>
                </a:solidFill>
              </a:rPr>
              <a:t>fw</a:t>
            </a:r>
            <a:r>
              <a:rPr lang="en-US" sz="1600" dirty="0">
                <a:solidFill>
                  <a:schemeClr val="accent3">
                    <a:lumMod val="75000"/>
                  </a:schemeClr>
                </a:solidFill>
              </a:rPr>
              <a:t>-</a:t>
            </a:r>
            <a:r>
              <a:rPr lang="en-US" sz="1600" dirty="0" err="1">
                <a:solidFill>
                  <a:schemeClr val="accent3">
                    <a:lumMod val="75000"/>
                  </a:schemeClr>
                </a:solidFill>
              </a:rPr>
              <a:t>config.xml</a:t>
            </a:r>
            <a:r>
              <a:rPr lang="en-US" sz="1600" dirty="0">
                <a:solidFill>
                  <a:schemeClr val="accent3">
                    <a:lumMod val="75000"/>
                  </a:schemeClr>
                </a:solidFill>
              </a:rPr>
              <a:t> </a:t>
            </a:r>
            <a:r>
              <a:rPr lang="en-US" sz="1600" dirty="0"/>
              <a:t>&amp; </a:t>
            </a:r>
            <a:r>
              <a:rPr lang="en-US" sz="1600" dirty="0">
                <a:solidFill>
                  <a:schemeClr val="accent5"/>
                </a:solidFill>
              </a:rPr>
              <a:t>passive-</a:t>
            </a:r>
            <a:r>
              <a:rPr lang="en-US" sz="1600" dirty="0" err="1">
                <a:solidFill>
                  <a:schemeClr val="accent5"/>
                </a:solidFill>
              </a:rPr>
              <a:t>fw</a:t>
            </a:r>
            <a:r>
              <a:rPr lang="en-US" sz="1600" dirty="0">
                <a:solidFill>
                  <a:schemeClr val="accent5"/>
                </a:solidFill>
              </a:rPr>
              <a:t>-</a:t>
            </a:r>
            <a:r>
              <a:rPr lang="en-US" sz="1600" dirty="0" err="1">
                <a:solidFill>
                  <a:schemeClr val="accent5"/>
                </a:solidFill>
              </a:rPr>
              <a:t>config.xml</a:t>
            </a:r>
            <a:r>
              <a:rPr lang="en-US" sz="1600" dirty="0"/>
              <a:t>.  The firewall configurations are configured to reflect the default parameter settings. </a:t>
            </a:r>
          </a:p>
          <a:p>
            <a:pPr marL="0" indent="0">
              <a:buNone/>
            </a:pPr>
            <a:endParaRPr lang="en-US" sz="1600" dirty="0"/>
          </a:p>
        </p:txBody>
      </p:sp>
    </p:spTree>
    <p:extLst>
      <p:ext uri="{BB962C8B-B14F-4D97-AF65-F5344CB8AC3E}">
        <p14:creationId xmlns:p14="http://schemas.microsoft.com/office/powerpoint/2010/main" val="2219196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C9F71-34EA-8941-884F-0F457C0365AD}"/>
              </a:ext>
            </a:extLst>
          </p:cNvPr>
          <p:cNvSpPr>
            <a:spLocks noGrp="1"/>
          </p:cNvSpPr>
          <p:nvPr>
            <p:ph type="title"/>
          </p:nvPr>
        </p:nvSpPr>
        <p:spPr/>
        <p:txBody>
          <a:bodyPr/>
          <a:lstStyle/>
          <a:p>
            <a:r>
              <a:rPr lang="en-US" dirty="0"/>
              <a:t>STEP 2.  USER REQUIRED PARAMETERS</a:t>
            </a:r>
          </a:p>
        </p:txBody>
      </p:sp>
      <p:sp>
        <p:nvSpPr>
          <p:cNvPr id="4" name="Slide Number Placeholder 3">
            <a:extLst>
              <a:ext uri="{FF2B5EF4-FFF2-40B4-BE49-F238E27FC236}">
                <a16:creationId xmlns:a16="http://schemas.microsoft.com/office/drawing/2014/main" id="{622DE77D-DAD6-B54A-A1C2-2FC9BE181A9B}"/>
              </a:ext>
            </a:extLst>
          </p:cNvPr>
          <p:cNvSpPr>
            <a:spLocks noGrp="1"/>
          </p:cNvSpPr>
          <p:nvPr>
            <p:ph type="sldNum" sz="quarter" idx="12"/>
          </p:nvPr>
        </p:nvSpPr>
        <p:spPr/>
        <p:txBody>
          <a:bodyPr/>
          <a:lstStyle/>
          <a:p>
            <a:fld id="{2993CA60-2B53-4F4B-9B5D-BDFFCE129C5C}" type="slidenum">
              <a:rPr lang="en-US" altLang="en-US" smtClean="0"/>
              <a:pPr/>
              <a:t>5</a:t>
            </a:fld>
            <a:r>
              <a:rPr lang="en-US" altLang="en-US"/>
              <a:t>  |  </a:t>
            </a:r>
            <a:r>
              <a:rPr lang="en-US"/>
              <a:t>© 2019 Palo Alto Networks, Inc. All Rights Reserved.</a:t>
            </a:r>
            <a:endParaRPr lang="en-US" altLang="en-US" dirty="0"/>
          </a:p>
        </p:txBody>
      </p:sp>
      <p:pic>
        <p:nvPicPr>
          <p:cNvPr id="7" name="Picture 6">
            <a:extLst>
              <a:ext uri="{FF2B5EF4-FFF2-40B4-BE49-F238E27FC236}">
                <a16:creationId xmlns:a16="http://schemas.microsoft.com/office/drawing/2014/main" id="{4B90396C-07BB-2A45-8C8A-0D5331EE1081}"/>
              </a:ext>
            </a:extLst>
          </p:cNvPr>
          <p:cNvPicPr>
            <a:picLocks noChangeAspect="1"/>
          </p:cNvPicPr>
          <p:nvPr/>
        </p:nvPicPr>
        <p:blipFill>
          <a:blip r:embed="rId2"/>
          <a:stretch>
            <a:fillRect/>
          </a:stretch>
        </p:blipFill>
        <p:spPr>
          <a:xfrm>
            <a:off x="3747098" y="635456"/>
            <a:ext cx="5057521" cy="1271340"/>
          </a:xfrm>
          <a:prstGeom prst="rect">
            <a:avLst/>
          </a:prstGeom>
        </p:spPr>
      </p:pic>
      <p:pic>
        <p:nvPicPr>
          <p:cNvPr id="10" name="Picture 9">
            <a:extLst>
              <a:ext uri="{FF2B5EF4-FFF2-40B4-BE49-F238E27FC236}">
                <a16:creationId xmlns:a16="http://schemas.microsoft.com/office/drawing/2014/main" id="{48CA8CCA-9532-694F-A30E-82347CF0B4CA}"/>
              </a:ext>
            </a:extLst>
          </p:cNvPr>
          <p:cNvPicPr>
            <a:picLocks noChangeAspect="1"/>
          </p:cNvPicPr>
          <p:nvPr/>
        </p:nvPicPr>
        <p:blipFill>
          <a:blip r:embed="rId3"/>
          <a:stretch>
            <a:fillRect/>
          </a:stretch>
        </p:blipFill>
        <p:spPr>
          <a:xfrm>
            <a:off x="3747098" y="2165384"/>
            <a:ext cx="5072082" cy="598340"/>
          </a:xfrm>
          <a:prstGeom prst="rect">
            <a:avLst/>
          </a:prstGeom>
        </p:spPr>
      </p:pic>
      <p:sp>
        <p:nvSpPr>
          <p:cNvPr id="13" name="Content Placeholder 2">
            <a:extLst>
              <a:ext uri="{FF2B5EF4-FFF2-40B4-BE49-F238E27FC236}">
                <a16:creationId xmlns:a16="http://schemas.microsoft.com/office/drawing/2014/main" id="{C2EC92E7-123D-EA46-9FB7-4F81CC55200B}"/>
              </a:ext>
            </a:extLst>
          </p:cNvPr>
          <p:cNvSpPr txBox="1">
            <a:spLocks/>
          </p:cNvSpPr>
          <p:nvPr/>
        </p:nvSpPr>
        <p:spPr>
          <a:xfrm>
            <a:off x="317501" y="3551502"/>
            <a:ext cx="3107186" cy="1038785"/>
          </a:xfrm>
          <a:prstGeom prst="rect">
            <a:avLst/>
          </a:prstGeom>
        </p:spPr>
        <p:txBody>
          <a:bodyPr vert="horz" lIns="91440" tIns="45720" rIns="91440" bIns="45720" rtlCol="0">
            <a:noAutofit/>
          </a:bodyPr>
          <a:lstStyle>
            <a:lvl1pPr marL="342900" indent="-342900" algn="l" defTabSz="457200" rtl="0" eaLnBrk="1" latinLnBrk="0" hangingPunct="1">
              <a:spcBef>
                <a:spcPts val="1600"/>
              </a:spcBef>
              <a:buClr>
                <a:srgbClr val="FFC418"/>
              </a:buClr>
              <a:buFont typeface="Arial"/>
              <a:buChar char="•"/>
              <a:defRPr sz="1800" kern="1200">
                <a:solidFill>
                  <a:schemeClr val="tx1">
                    <a:lumMod val="85000"/>
                    <a:lumOff val="15000"/>
                  </a:schemeClr>
                </a:solidFill>
                <a:latin typeface="Arial"/>
                <a:ea typeface="+mn-ea"/>
                <a:cs typeface="Arial"/>
              </a:defRPr>
            </a:lvl1pPr>
            <a:lvl2pPr marL="742950" indent="-285750" algn="l" defTabSz="457200" rtl="0" eaLnBrk="1" latinLnBrk="0" hangingPunct="1">
              <a:spcBef>
                <a:spcPct val="20000"/>
              </a:spcBef>
              <a:buClr>
                <a:srgbClr val="FFC418"/>
              </a:buClr>
              <a:buFont typeface="Arial"/>
              <a:buChar char="•"/>
              <a:defRPr sz="1600" kern="1200">
                <a:solidFill>
                  <a:schemeClr val="tx1">
                    <a:lumMod val="85000"/>
                    <a:lumOff val="15000"/>
                  </a:schemeClr>
                </a:solidFill>
                <a:latin typeface="Arial"/>
                <a:ea typeface="+mn-ea"/>
                <a:cs typeface="Arial"/>
              </a:defRPr>
            </a:lvl2pPr>
            <a:lvl3pPr marL="1143000" indent="-228600" algn="l" defTabSz="457200" rtl="0" eaLnBrk="1" latinLnBrk="0" hangingPunct="1">
              <a:spcBef>
                <a:spcPct val="20000"/>
              </a:spcBef>
              <a:buClr>
                <a:srgbClr val="FFC418"/>
              </a:buClr>
              <a:buFont typeface="Arial"/>
              <a:buChar char="•"/>
              <a:defRPr sz="1400" kern="1200">
                <a:solidFill>
                  <a:schemeClr val="tx1">
                    <a:lumMod val="85000"/>
                    <a:lumOff val="15000"/>
                  </a:schemeClr>
                </a:solidFill>
                <a:latin typeface="Arial"/>
                <a:ea typeface="+mn-ea"/>
                <a:cs typeface="Arial"/>
              </a:defRPr>
            </a:lvl3pPr>
            <a:lvl4pPr marL="1600200" indent="-228600" algn="l" defTabSz="457200" rtl="0" eaLnBrk="1" latinLnBrk="0" hangingPunct="1">
              <a:spcBef>
                <a:spcPct val="20000"/>
              </a:spcBef>
              <a:buClr>
                <a:srgbClr val="316989"/>
              </a:buClr>
              <a:buFont typeface="Wingdings" charset="2"/>
              <a:buChar char="§"/>
              <a:defRPr sz="1800" kern="1200">
                <a:solidFill>
                  <a:schemeClr val="tx1">
                    <a:lumMod val="65000"/>
                    <a:lumOff val="35000"/>
                  </a:schemeClr>
                </a:solidFill>
                <a:latin typeface="+mn-lt"/>
                <a:ea typeface="+mn-ea"/>
                <a:cs typeface="+mn-cs"/>
              </a:defRPr>
            </a:lvl4pPr>
            <a:lvl5pPr marL="2057400" indent="-228600" algn="l" defTabSz="457200" rtl="0" eaLnBrk="1" latinLnBrk="0" hangingPunct="1">
              <a:spcBef>
                <a:spcPct val="20000"/>
              </a:spcBef>
              <a:buClr>
                <a:srgbClr val="316989"/>
              </a:buClr>
              <a:buFont typeface="Wingdings" charset="2"/>
              <a:buChar char="§"/>
              <a:defRPr sz="1800" kern="1200">
                <a:solidFill>
                  <a:schemeClr val="tx1">
                    <a:lumMod val="65000"/>
                    <a:lumOff val="35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fontAlgn="auto">
              <a:spcAft>
                <a:spcPts val="0"/>
              </a:spcAft>
            </a:pPr>
            <a:endParaRPr lang="en-US" sz="1400" dirty="0"/>
          </a:p>
        </p:txBody>
      </p:sp>
      <p:sp>
        <p:nvSpPr>
          <p:cNvPr id="6" name="Rectangle 5">
            <a:extLst>
              <a:ext uri="{FF2B5EF4-FFF2-40B4-BE49-F238E27FC236}">
                <a16:creationId xmlns:a16="http://schemas.microsoft.com/office/drawing/2014/main" id="{7A75074F-E92D-9443-B7A7-DF8626BBC5B3}"/>
              </a:ext>
            </a:extLst>
          </p:cNvPr>
          <p:cNvSpPr/>
          <p:nvPr/>
        </p:nvSpPr>
        <p:spPr>
          <a:xfrm>
            <a:off x="205989" y="2308651"/>
            <a:ext cx="2853666" cy="261610"/>
          </a:xfrm>
          <a:prstGeom prst="rect">
            <a:avLst/>
          </a:prstGeom>
        </p:spPr>
        <p:txBody>
          <a:bodyPr wrap="none">
            <a:spAutoFit/>
          </a:bodyPr>
          <a:lstStyle/>
          <a:p>
            <a:pPr marL="0" indent="0" fontAlgn="auto">
              <a:spcAft>
                <a:spcPts val="0"/>
              </a:spcAft>
              <a:buFont typeface="Arial"/>
              <a:buNone/>
            </a:pPr>
            <a:r>
              <a:rPr lang="en-US" sz="1100" b="1" dirty="0">
                <a:solidFill>
                  <a:schemeClr val="bg2"/>
                </a:solidFill>
              </a:rPr>
              <a:t>License Type</a:t>
            </a:r>
            <a:r>
              <a:rPr lang="en-US" sz="1100" dirty="0">
                <a:solidFill>
                  <a:schemeClr val="bg2"/>
                </a:solidFill>
              </a:rPr>
              <a:t>: </a:t>
            </a:r>
            <a:r>
              <a:rPr lang="en-US" sz="1100" dirty="0"/>
              <a:t>Select BYOL / Bundle1 / Bundle2</a:t>
            </a:r>
          </a:p>
        </p:txBody>
      </p:sp>
      <p:sp>
        <p:nvSpPr>
          <p:cNvPr id="8" name="Rectangle 7">
            <a:extLst>
              <a:ext uri="{FF2B5EF4-FFF2-40B4-BE49-F238E27FC236}">
                <a16:creationId xmlns:a16="http://schemas.microsoft.com/office/drawing/2014/main" id="{D284EB86-2A0D-7E47-9FB8-AADA37CEFCB0}"/>
              </a:ext>
            </a:extLst>
          </p:cNvPr>
          <p:cNvSpPr/>
          <p:nvPr/>
        </p:nvSpPr>
        <p:spPr>
          <a:xfrm>
            <a:off x="205989" y="989262"/>
            <a:ext cx="2900153" cy="569387"/>
          </a:xfrm>
          <a:prstGeom prst="rect">
            <a:avLst/>
          </a:prstGeom>
        </p:spPr>
        <p:txBody>
          <a:bodyPr wrap="none">
            <a:spAutoFit/>
          </a:bodyPr>
          <a:lstStyle/>
          <a:p>
            <a:r>
              <a:rPr lang="en-US" sz="1100" b="1" dirty="0">
                <a:solidFill>
                  <a:schemeClr val="bg2"/>
                </a:solidFill>
              </a:rPr>
              <a:t>Resource Group: </a:t>
            </a:r>
            <a:r>
              <a:rPr lang="en-US" sz="1100" dirty="0"/>
              <a:t>Create a new Resource Group</a:t>
            </a:r>
          </a:p>
          <a:p>
            <a:pPr algn="ctr"/>
            <a:r>
              <a:rPr lang="en-US" sz="1000" i="1" dirty="0"/>
              <a:t>All resources deployed in template will belong to </a:t>
            </a:r>
          </a:p>
          <a:p>
            <a:pPr algn="ctr"/>
            <a:r>
              <a:rPr lang="en-US" sz="1000" i="1" dirty="0"/>
              <a:t>Resource Group selected.</a:t>
            </a:r>
          </a:p>
        </p:txBody>
      </p:sp>
      <p:sp>
        <p:nvSpPr>
          <p:cNvPr id="14" name="Rectangle 13">
            <a:extLst>
              <a:ext uri="{FF2B5EF4-FFF2-40B4-BE49-F238E27FC236}">
                <a16:creationId xmlns:a16="http://schemas.microsoft.com/office/drawing/2014/main" id="{E80A0E72-F3AF-9D49-A850-33700C62C00B}"/>
              </a:ext>
            </a:extLst>
          </p:cNvPr>
          <p:cNvSpPr/>
          <p:nvPr/>
        </p:nvSpPr>
        <p:spPr>
          <a:xfrm>
            <a:off x="205989" y="3280193"/>
            <a:ext cx="3432689" cy="600164"/>
          </a:xfrm>
          <a:prstGeom prst="rect">
            <a:avLst/>
          </a:prstGeom>
        </p:spPr>
        <p:txBody>
          <a:bodyPr wrap="square">
            <a:spAutoFit/>
          </a:bodyPr>
          <a:lstStyle/>
          <a:p>
            <a:pPr marL="0" indent="0" fontAlgn="auto">
              <a:spcAft>
                <a:spcPts val="0"/>
              </a:spcAft>
              <a:buFont typeface="Arial"/>
              <a:buNone/>
            </a:pPr>
            <a:endParaRPr lang="en-US" sz="1100" b="1" dirty="0">
              <a:solidFill>
                <a:schemeClr val="bg2"/>
              </a:solidFill>
            </a:endParaRPr>
          </a:p>
          <a:p>
            <a:pPr marL="0" indent="0" fontAlgn="auto">
              <a:spcAft>
                <a:spcPts val="0"/>
              </a:spcAft>
              <a:buFont typeface="Arial"/>
              <a:buNone/>
            </a:pPr>
            <a:r>
              <a:rPr lang="en-US" sz="1100" b="1" dirty="0">
                <a:solidFill>
                  <a:schemeClr val="bg2"/>
                </a:solidFill>
              </a:rPr>
              <a:t>Username: </a:t>
            </a:r>
            <a:r>
              <a:rPr lang="en-US" sz="1100" dirty="0"/>
              <a:t>Enter username (do not use admin or root)</a:t>
            </a:r>
          </a:p>
          <a:p>
            <a:pPr marL="0" indent="0" fontAlgn="auto">
              <a:spcAft>
                <a:spcPts val="0"/>
              </a:spcAft>
              <a:buFont typeface="Arial"/>
              <a:buNone/>
            </a:pPr>
            <a:r>
              <a:rPr lang="en-US" sz="1100" b="1" dirty="0">
                <a:solidFill>
                  <a:schemeClr val="bg2"/>
                </a:solidFill>
              </a:rPr>
              <a:t>Password:  </a:t>
            </a:r>
            <a:r>
              <a:rPr lang="en-US" sz="1100" dirty="0"/>
              <a:t>Enter password.</a:t>
            </a:r>
          </a:p>
        </p:txBody>
      </p:sp>
      <p:sp>
        <p:nvSpPr>
          <p:cNvPr id="15" name="Rectangle 14">
            <a:extLst>
              <a:ext uri="{FF2B5EF4-FFF2-40B4-BE49-F238E27FC236}">
                <a16:creationId xmlns:a16="http://schemas.microsoft.com/office/drawing/2014/main" id="{B483157E-DD3A-FE40-AA0B-2ED4FE85BFF8}"/>
              </a:ext>
            </a:extLst>
          </p:cNvPr>
          <p:cNvSpPr/>
          <p:nvPr/>
        </p:nvSpPr>
        <p:spPr>
          <a:xfrm>
            <a:off x="3747098" y="635456"/>
            <a:ext cx="5072082" cy="1200329"/>
          </a:xfrm>
          <a:prstGeom prst="rect">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latin typeface="Arial" pitchFamily="34" charset="0"/>
              <a:cs typeface="Arial" pitchFamily="34" charset="0"/>
            </a:endParaRPr>
          </a:p>
        </p:txBody>
      </p:sp>
      <p:sp>
        <p:nvSpPr>
          <p:cNvPr id="16" name="Rectangle 15">
            <a:extLst>
              <a:ext uri="{FF2B5EF4-FFF2-40B4-BE49-F238E27FC236}">
                <a16:creationId xmlns:a16="http://schemas.microsoft.com/office/drawing/2014/main" id="{ECC138B4-99EE-234C-AC54-4E718627F0D2}"/>
              </a:ext>
            </a:extLst>
          </p:cNvPr>
          <p:cNvSpPr/>
          <p:nvPr/>
        </p:nvSpPr>
        <p:spPr>
          <a:xfrm>
            <a:off x="3754379" y="2107095"/>
            <a:ext cx="5072120" cy="748014"/>
          </a:xfrm>
          <a:prstGeom prst="rect">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latin typeface="Arial" pitchFamily="34" charset="0"/>
              <a:cs typeface="Arial" pitchFamily="34" charset="0"/>
            </a:endParaRPr>
          </a:p>
        </p:txBody>
      </p:sp>
      <p:sp>
        <p:nvSpPr>
          <p:cNvPr id="17" name="Rectangle 16">
            <a:extLst>
              <a:ext uri="{FF2B5EF4-FFF2-40B4-BE49-F238E27FC236}">
                <a16:creationId xmlns:a16="http://schemas.microsoft.com/office/drawing/2014/main" id="{5A6DF137-920F-5141-8634-3D7BF684942A}"/>
              </a:ext>
            </a:extLst>
          </p:cNvPr>
          <p:cNvSpPr/>
          <p:nvPr/>
        </p:nvSpPr>
        <p:spPr>
          <a:xfrm>
            <a:off x="3754377" y="3236626"/>
            <a:ext cx="5072121" cy="1200329"/>
          </a:xfrm>
          <a:prstGeom prst="rect">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latin typeface="Arial" pitchFamily="34" charset="0"/>
              <a:cs typeface="Arial" pitchFamily="34" charset="0"/>
            </a:endParaRPr>
          </a:p>
        </p:txBody>
      </p:sp>
      <p:pic>
        <p:nvPicPr>
          <p:cNvPr id="18" name="Picture 17">
            <a:extLst>
              <a:ext uri="{FF2B5EF4-FFF2-40B4-BE49-F238E27FC236}">
                <a16:creationId xmlns:a16="http://schemas.microsoft.com/office/drawing/2014/main" id="{11302358-BA62-7444-8449-A1D60DFFAB5C}"/>
              </a:ext>
            </a:extLst>
          </p:cNvPr>
          <p:cNvPicPr>
            <a:picLocks noChangeAspect="1"/>
          </p:cNvPicPr>
          <p:nvPr/>
        </p:nvPicPr>
        <p:blipFill>
          <a:blip r:embed="rId4"/>
          <a:stretch>
            <a:fillRect/>
          </a:stretch>
        </p:blipFill>
        <p:spPr>
          <a:xfrm>
            <a:off x="3907623" y="3610835"/>
            <a:ext cx="4881343" cy="553730"/>
          </a:xfrm>
          <a:prstGeom prst="rect">
            <a:avLst/>
          </a:prstGeom>
        </p:spPr>
      </p:pic>
    </p:spTree>
    <p:extLst>
      <p:ext uri="{BB962C8B-B14F-4D97-AF65-F5344CB8AC3E}">
        <p14:creationId xmlns:p14="http://schemas.microsoft.com/office/powerpoint/2010/main" val="1757101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5D0281-7E4C-474E-96A5-F6F2731771E2}"/>
              </a:ext>
            </a:extLst>
          </p:cNvPr>
          <p:cNvSpPr>
            <a:spLocks noGrp="1"/>
          </p:cNvSpPr>
          <p:nvPr>
            <p:ph type="title"/>
          </p:nvPr>
        </p:nvSpPr>
        <p:spPr/>
        <p:txBody>
          <a:bodyPr/>
          <a:lstStyle/>
          <a:p>
            <a:r>
              <a:rPr lang="en-US" dirty="0"/>
              <a:t>STEP 3. VERIFY DEPLOYMENT &amp; OPEN RESOURCE GROUP</a:t>
            </a:r>
          </a:p>
        </p:txBody>
      </p:sp>
      <p:sp>
        <p:nvSpPr>
          <p:cNvPr id="3" name="Content Placeholder 2">
            <a:extLst>
              <a:ext uri="{FF2B5EF4-FFF2-40B4-BE49-F238E27FC236}">
                <a16:creationId xmlns:a16="http://schemas.microsoft.com/office/drawing/2014/main" id="{C1DF9D52-563A-C74E-9212-7A63E56F04AB}"/>
              </a:ext>
            </a:extLst>
          </p:cNvPr>
          <p:cNvSpPr>
            <a:spLocks noGrp="1"/>
          </p:cNvSpPr>
          <p:nvPr>
            <p:ph sz="quarter" idx="11"/>
          </p:nvPr>
        </p:nvSpPr>
        <p:spPr>
          <a:xfrm>
            <a:off x="317500" y="742951"/>
            <a:ext cx="8274409" cy="420884"/>
          </a:xfrm>
        </p:spPr>
        <p:txBody>
          <a:bodyPr>
            <a:noAutofit/>
          </a:bodyPr>
          <a:lstStyle/>
          <a:p>
            <a:r>
              <a:rPr lang="en-US" sz="1100" dirty="0"/>
              <a:t>Once the deployment completes, open the Resource Group.</a:t>
            </a:r>
            <a:endParaRPr lang="en-US" sz="1100" dirty="0">
              <a:sym typeface="Wingdings" pitchFamily="2" charset="2"/>
            </a:endParaRPr>
          </a:p>
        </p:txBody>
      </p:sp>
      <p:sp>
        <p:nvSpPr>
          <p:cNvPr id="4" name="Slide Number Placeholder 3">
            <a:extLst>
              <a:ext uri="{FF2B5EF4-FFF2-40B4-BE49-F238E27FC236}">
                <a16:creationId xmlns:a16="http://schemas.microsoft.com/office/drawing/2014/main" id="{41CF1B03-9BF9-A04A-BA0D-60783AE1401F}"/>
              </a:ext>
            </a:extLst>
          </p:cNvPr>
          <p:cNvSpPr>
            <a:spLocks noGrp="1"/>
          </p:cNvSpPr>
          <p:nvPr>
            <p:ph type="sldNum" sz="quarter" idx="12"/>
          </p:nvPr>
        </p:nvSpPr>
        <p:spPr/>
        <p:txBody>
          <a:bodyPr/>
          <a:lstStyle/>
          <a:p>
            <a:fld id="{2993CA60-2B53-4F4B-9B5D-BDFFCE129C5C}" type="slidenum">
              <a:rPr lang="en-US" altLang="en-US" smtClean="0"/>
              <a:pPr/>
              <a:t>6</a:t>
            </a:fld>
            <a:r>
              <a:rPr lang="en-US" altLang="en-US" dirty="0"/>
              <a:t>  |  </a:t>
            </a:r>
            <a:r>
              <a:rPr lang="en-US" dirty="0"/>
              <a:t>© 2019 Palo Alto Networks, Inc. All Rights Reserved.</a:t>
            </a:r>
            <a:endParaRPr lang="en-US" altLang="en-US" dirty="0"/>
          </a:p>
        </p:txBody>
      </p:sp>
      <p:pic>
        <p:nvPicPr>
          <p:cNvPr id="10" name="Picture 9">
            <a:extLst>
              <a:ext uri="{FF2B5EF4-FFF2-40B4-BE49-F238E27FC236}">
                <a16:creationId xmlns:a16="http://schemas.microsoft.com/office/drawing/2014/main" id="{5BE9D831-5BE6-664D-8AFA-9E8C0C6AE116}"/>
              </a:ext>
            </a:extLst>
          </p:cNvPr>
          <p:cNvPicPr>
            <a:picLocks noChangeAspect="1"/>
          </p:cNvPicPr>
          <p:nvPr/>
        </p:nvPicPr>
        <p:blipFill>
          <a:blip r:embed="rId2"/>
          <a:stretch>
            <a:fillRect/>
          </a:stretch>
        </p:blipFill>
        <p:spPr>
          <a:xfrm>
            <a:off x="552091" y="2323642"/>
            <a:ext cx="2680074" cy="1260866"/>
          </a:xfrm>
          <a:prstGeom prst="rect">
            <a:avLst/>
          </a:prstGeom>
        </p:spPr>
      </p:pic>
      <p:sp>
        <p:nvSpPr>
          <p:cNvPr id="11" name="Rectangle 10">
            <a:extLst>
              <a:ext uri="{FF2B5EF4-FFF2-40B4-BE49-F238E27FC236}">
                <a16:creationId xmlns:a16="http://schemas.microsoft.com/office/drawing/2014/main" id="{DDC1399D-0E36-9144-B98F-F0A4B5855D0F}"/>
              </a:ext>
            </a:extLst>
          </p:cNvPr>
          <p:cNvSpPr/>
          <p:nvPr/>
        </p:nvSpPr>
        <p:spPr>
          <a:xfrm>
            <a:off x="709472" y="3021973"/>
            <a:ext cx="1021976" cy="168089"/>
          </a:xfrm>
          <a:prstGeom prst="rect">
            <a:avLst/>
          </a:prstGeom>
          <a:noFill/>
          <a:ln w="12700">
            <a:solidFill>
              <a:schemeClr val="accent5"/>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latin typeface="Arial" pitchFamily="34" charset="0"/>
              <a:cs typeface="Arial" pitchFamily="34" charset="0"/>
            </a:endParaRPr>
          </a:p>
        </p:txBody>
      </p:sp>
      <p:sp>
        <p:nvSpPr>
          <p:cNvPr id="12" name="Rectangle 11">
            <a:extLst>
              <a:ext uri="{FF2B5EF4-FFF2-40B4-BE49-F238E27FC236}">
                <a16:creationId xmlns:a16="http://schemas.microsoft.com/office/drawing/2014/main" id="{6B9CC20A-43D8-D74F-BFE5-EC4FC06CE8DB}"/>
              </a:ext>
            </a:extLst>
          </p:cNvPr>
          <p:cNvSpPr/>
          <p:nvPr/>
        </p:nvSpPr>
        <p:spPr>
          <a:xfrm>
            <a:off x="1164431" y="2331753"/>
            <a:ext cx="244288" cy="222667"/>
          </a:xfrm>
          <a:prstGeom prst="rect">
            <a:avLst/>
          </a:prstGeom>
          <a:noFill/>
          <a:ln w="12700">
            <a:solidFill>
              <a:schemeClr val="accent5"/>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latin typeface="Arial" pitchFamily="34" charset="0"/>
              <a:cs typeface="Arial" pitchFamily="34" charset="0"/>
            </a:endParaRPr>
          </a:p>
        </p:txBody>
      </p:sp>
      <p:pic>
        <p:nvPicPr>
          <p:cNvPr id="17" name="Picture 16">
            <a:extLst>
              <a:ext uri="{FF2B5EF4-FFF2-40B4-BE49-F238E27FC236}">
                <a16:creationId xmlns:a16="http://schemas.microsoft.com/office/drawing/2014/main" id="{5CFEABCF-6B8E-C043-8E7B-7D56DE5AD6D3}"/>
              </a:ext>
            </a:extLst>
          </p:cNvPr>
          <p:cNvPicPr>
            <a:picLocks noChangeAspect="1"/>
          </p:cNvPicPr>
          <p:nvPr/>
        </p:nvPicPr>
        <p:blipFill>
          <a:blip r:embed="rId3"/>
          <a:stretch>
            <a:fillRect/>
          </a:stretch>
        </p:blipFill>
        <p:spPr>
          <a:xfrm>
            <a:off x="4364153" y="1507601"/>
            <a:ext cx="3855502" cy="2892949"/>
          </a:xfrm>
          <a:prstGeom prst="rect">
            <a:avLst/>
          </a:prstGeom>
        </p:spPr>
      </p:pic>
      <p:sp>
        <p:nvSpPr>
          <p:cNvPr id="18" name="Rectangle 17">
            <a:extLst>
              <a:ext uri="{FF2B5EF4-FFF2-40B4-BE49-F238E27FC236}">
                <a16:creationId xmlns:a16="http://schemas.microsoft.com/office/drawing/2014/main" id="{7D5D1F1C-022C-6240-A8BC-E32349232DE2}"/>
              </a:ext>
            </a:extLst>
          </p:cNvPr>
          <p:cNvSpPr/>
          <p:nvPr/>
        </p:nvSpPr>
        <p:spPr>
          <a:xfrm>
            <a:off x="5512498" y="2033023"/>
            <a:ext cx="1411066" cy="168089"/>
          </a:xfrm>
          <a:prstGeom prst="rect">
            <a:avLst/>
          </a:prstGeom>
          <a:noFill/>
          <a:ln w="12700">
            <a:solidFill>
              <a:schemeClr val="accent5"/>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latin typeface="Arial" pitchFamily="34" charset="0"/>
              <a:cs typeface="Arial" pitchFamily="34" charset="0"/>
            </a:endParaRPr>
          </a:p>
        </p:txBody>
      </p:sp>
      <p:sp>
        <p:nvSpPr>
          <p:cNvPr id="19" name="Rectangle 18">
            <a:extLst>
              <a:ext uri="{FF2B5EF4-FFF2-40B4-BE49-F238E27FC236}">
                <a16:creationId xmlns:a16="http://schemas.microsoft.com/office/drawing/2014/main" id="{3E790090-97A6-DD43-8768-0F6C7A25497C}"/>
              </a:ext>
            </a:extLst>
          </p:cNvPr>
          <p:cNvSpPr/>
          <p:nvPr/>
        </p:nvSpPr>
        <p:spPr>
          <a:xfrm>
            <a:off x="5855299" y="2521070"/>
            <a:ext cx="844062" cy="74736"/>
          </a:xfrm>
          <a:prstGeom prst="rect">
            <a:avLst/>
          </a:prstGeom>
          <a:noFill/>
          <a:ln w="12700">
            <a:solidFill>
              <a:schemeClr val="accent5"/>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latin typeface="Arial" pitchFamily="34" charset="0"/>
              <a:cs typeface="Arial" pitchFamily="34" charset="0"/>
            </a:endParaRPr>
          </a:p>
        </p:txBody>
      </p:sp>
      <p:cxnSp>
        <p:nvCxnSpPr>
          <p:cNvPr id="20" name="Straight Arrow Connector 19">
            <a:extLst>
              <a:ext uri="{FF2B5EF4-FFF2-40B4-BE49-F238E27FC236}">
                <a16:creationId xmlns:a16="http://schemas.microsoft.com/office/drawing/2014/main" id="{078AED9C-46E8-B043-8BBE-BEBB4D16935D}"/>
              </a:ext>
            </a:extLst>
          </p:cNvPr>
          <p:cNvCxnSpPr>
            <a:cxnSpLocks/>
            <a:stCxn id="10" idx="3"/>
            <a:endCxn id="17" idx="1"/>
          </p:cNvCxnSpPr>
          <p:nvPr/>
        </p:nvCxnSpPr>
        <p:spPr>
          <a:xfrm>
            <a:off x="3232165" y="2954075"/>
            <a:ext cx="1131988" cy="1"/>
          </a:xfrm>
          <a:prstGeom prst="straightConnector1">
            <a:avLst/>
          </a:prstGeom>
          <a:ln>
            <a:solidFill>
              <a:schemeClr val="accent5"/>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199558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EF6285E2-0ECB-3043-A9DE-9D8FF2B975E5}"/>
              </a:ext>
            </a:extLst>
          </p:cNvPr>
          <p:cNvSpPr>
            <a:spLocks noGrp="1"/>
          </p:cNvSpPr>
          <p:nvPr>
            <p:ph type="body" sz="quarter" idx="10"/>
          </p:nvPr>
        </p:nvSpPr>
        <p:spPr/>
        <p:txBody>
          <a:bodyPr/>
          <a:lstStyle/>
          <a:p>
            <a:pPr algn="ctr"/>
            <a:endParaRPr lang="en-US" dirty="0"/>
          </a:p>
          <a:p>
            <a:pPr algn="ctr"/>
            <a:r>
              <a:rPr lang="en-US" dirty="0"/>
              <a:t>CONFIGURE</a:t>
            </a:r>
          </a:p>
          <a:p>
            <a:pPr algn="ctr"/>
            <a:r>
              <a:rPr lang="en-US" dirty="0"/>
              <a:t> </a:t>
            </a:r>
            <a:r>
              <a:rPr lang="en-US" b="1" dirty="0">
                <a:solidFill>
                  <a:schemeClr val="accent3"/>
                </a:solidFill>
              </a:rPr>
              <a:t>ACTIVE</a:t>
            </a:r>
            <a:r>
              <a:rPr lang="en-US" dirty="0"/>
              <a:t> FIREWALL</a:t>
            </a:r>
          </a:p>
        </p:txBody>
      </p:sp>
      <p:sp>
        <p:nvSpPr>
          <p:cNvPr id="4" name="Slide Number Placeholder 3">
            <a:extLst>
              <a:ext uri="{FF2B5EF4-FFF2-40B4-BE49-F238E27FC236}">
                <a16:creationId xmlns:a16="http://schemas.microsoft.com/office/drawing/2014/main" id="{F2180A8B-1129-7E42-8FB9-AAADDEF37126}"/>
              </a:ext>
            </a:extLst>
          </p:cNvPr>
          <p:cNvSpPr>
            <a:spLocks noGrp="1"/>
          </p:cNvSpPr>
          <p:nvPr>
            <p:ph type="sldNum" sz="quarter" idx="4294967295"/>
          </p:nvPr>
        </p:nvSpPr>
        <p:spPr>
          <a:xfrm>
            <a:off x="0" y="4905375"/>
            <a:ext cx="3436938" cy="219075"/>
          </a:xfrm>
        </p:spPr>
        <p:txBody>
          <a:bodyPr/>
          <a:lstStyle/>
          <a:p>
            <a:fld id="{2993CA60-2B53-4F4B-9B5D-BDFFCE129C5C}" type="slidenum">
              <a:rPr lang="en-US" altLang="en-US" smtClean="0"/>
              <a:pPr/>
              <a:t>7</a:t>
            </a:fld>
            <a:r>
              <a:rPr lang="en-US" altLang="en-US"/>
              <a:t>  |  </a:t>
            </a:r>
            <a:r>
              <a:rPr lang="en-US"/>
              <a:t>© 2019 Palo Alto Networks, Inc. All Rights Reserved.</a:t>
            </a:r>
            <a:endParaRPr lang="en-US" altLang="en-US" dirty="0"/>
          </a:p>
        </p:txBody>
      </p:sp>
    </p:spTree>
    <p:extLst>
      <p:ext uri="{BB962C8B-B14F-4D97-AF65-F5344CB8AC3E}">
        <p14:creationId xmlns:p14="http://schemas.microsoft.com/office/powerpoint/2010/main" val="125365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E1F3F6D-D558-B04B-90C1-7D2FC809EF38}"/>
              </a:ext>
            </a:extLst>
          </p:cNvPr>
          <p:cNvSpPr>
            <a:spLocks noGrp="1"/>
          </p:cNvSpPr>
          <p:nvPr>
            <p:ph type="title"/>
          </p:nvPr>
        </p:nvSpPr>
        <p:spPr/>
        <p:txBody>
          <a:bodyPr/>
          <a:lstStyle/>
          <a:p>
            <a:r>
              <a:rPr lang="en-US" dirty="0"/>
              <a:t>STEP 4.  ACCESS </a:t>
            </a:r>
            <a:r>
              <a:rPr lang="en-US" dirty="0">
                <a:solidFill>
                  <a:schemeClr val="accent3">
                    <a:lumMod val="75000"/>
                  </a:schemeClr>
                </a:solidFill>
              </a:rPr>
              <a:t>ACTIVE FW </a:t>
            </a:r>
            <a:r>
              <a:rPr lang="en-US" dirty="0"/>
              <a:t>GUI</a:t>
            </a:r>
          </a:p>
        </p:txBody>
      </p:sp>
      <p:sp>
        <p:nvSpPr>
          <p:cNvPr id="3" name="Content Placeholder 2">
            <a:extLst>
              <a:ext uri="{FF2B5EF4-FFF2-40B4-BE49-F238E27FC236}">
                <a16:creationId xmlns:a16="http://schemas.microsoft.com/office/drawing/2014/main" id="{84849779-BA5C-E24E-8753-5389C9DF3327}"/>
              </a:ext>
            </a:extLst>
          </p:cNvPr>
          <p:cNvSpPr>
            <a:spLocks noGrp="1"/>
          </p:cNvSpPr>
          <p:nvPr>
            <p:ph sz="quarter" idx="11"/>
          </p:nvPr>
        </p:nvSpPr>
        <p:spPr>
          <a:xfrm>
            <a:off x="391457" y="1307167"/>
            <a:ext cx="3754377" cy="327420"/>
          </a:xfrm>
        </p:spPr>
        <p:txBody>
          <a:bodyPr>
            <a:noAutofit/>
          </a:bodyPr>
          <a:lstStyle/>
          <a:p>
            <a:pPr marL="0" indent="0">
              <a:buNone/>
            </a:pPr>
            <a:r>
              <a:rPr lang="en-US" sz="1000" dirty="0"/>
              <a:t>1.  Resource Group </a:t>
            </a:r>
            <a:r>
              <a:rPr lang="en-US" sz="1000" dirty="0">
                <a:sym typeface="Wingdings" pitchFamily="2" charset="2"/>
              </a:rPr>
              <a:t> </a:t>
            </a:r>
            <a:r>
              <a:rPr lang="en-US" sz="1000" dirty="0"/>
              <a:t>Overview </a:t>
            </a:r>
            <a:r>
              <a:rPr lang="en-US" sz="1000" dirty="0">
                <a:sym typeface="Wingdings" pitchFamily="2" charset="2"/>
              </a:rPr>
              <a:t> </a:t>
            </a:r>
            <a:r>
              <a:rPr lang="en-US" sz="1000" b="1" dirty="0">
                <a:solidFill>
                  <a:schemeClr val="bg2"/>
                </a:solidFill>
                <a:sym typeface="Wingdings" pitchFamily="2" charset="2"/>
              </a:rPr>
              <a:t>vmseries-active-nic0-pip</a:t>
            </a:r>
          </a:p>
          <a:p>
            <a:endParaRPr lang="en-US" sz="1000" b="1" dirty="0">
              <a:sym typeface="Wingdings" pitchFamily="2" charset="2"/>
            </a:endParaRPr>
          </a:p>
          <a:p>
            <a:pPr marL="0" indent="0">
              <a:buNone/>
            </a:pPr>
            <a:endParaRPr lang="en-US" sz="1000" dirty="0"/>
          </a:p>
        </p:txBody>
      </p:sp>
      <p:sp>
        <p:nvSpPr>
          <p:cNvPr id="4" name="Slide Number Placeholder 3">
            <a:extLst>
              <a:ext uri="{FF2B5EF4-FFF2-40B4-BE49-F238E27FC236}">
                <a16:creationId xmlns:a16="http://schemas.microsoft.com/office/drawing/2014/main" id="{AF5C1210-1FA3-7943-9878-D4089C7CBE0B}"/>
              </a:ext>
            </a:extLst>
          </p:cNvPr>
          <p:cNvSpPr>
            <a:spLocks noGrp="1"/>
          </p:cNvSpPr>
          <p:nvPr>
            <p:ph type="sldNum" sz="quarter" idx="12"/>
          </p:nvPr>
        </p:nvSpPr>
        <p:spPr/>
        <p:txBody>
          <a:bodyPr/>
          <a:lstStyle/>
          <a:p>
            <a:fld id="{2993CA60-2B53-4F4B-9B5D-BDFFCE129C5C}" type="slidenum">
              <a:rPr lang="en-US" altLang="en-US" smtClean="0"/>
              <a:pPr/>
              <a:t>8</a:t>
            </a:fld>
            <a:r>
              <a:rPr lang="en-US" altLang="en-US"/>
              <a:t>  |  </a:t>
            </a:r>
            <a:r>
              <a:rPr lang="en-US"/>
              <a:t>© 2019 Palo Alto Networks, Inc. All Rights Reserved.</a:t>
            </a:r>
            <a:endParaRPr lang="en-US" altLang="en-US" dirty="0"/>
          </a:p>
        </p:txBody>
      </p:sp>
      <p:pic>
        <p:nvPicPr>
          <p:cNvPr id="9" name="Picture 8">
            <a:extLst>
              <a:ext uri="{FF2B5EF4-FFF2-40B4-BE49-F238E27FC236}">
                <a16:creationId xmlns:a16="http://schemas.microsoft.com/office/drawing/2014/main" id="{AD0927C2-7D62-1143-8607-ADF9956620DF}"/>
              </a:ext>
            </a:extLst>
          </p:cNvPr>
          <p:cNvPicPr>
            <a:picLocks noChangeAspect="1"/>
          </p:cNvPicPr>
          <p:nvPr/>
        </p:nvPicPr>
        <p:blipFill>
          <a:blip r:embed="rId2"/>
          <a:stretch>
            <a:fillRect/>
          </a:stretch>
        </p:blipFill>
        <p:spPr>
          <a:xfrm>
            <a:off x="391457" y="1577828"/>
            <a:ext cx="3084606" cy="2012687"/>
          </a:xfrm>
          <a:prstGeom prst="rect">
            <a:avLst/>
          </a:prstGeom>
        </p:spPr>
      </p:pic>
      <p:sp>
        <p:nvSpPr>
          <p:cNvPr id="13" name="Content Placeholder 2">
            <a:extLst>
              <a:ext uri="{FF2B5EF4-FFF2-40B4-BE49-F238E27FC236}">
                <a16:creationId xmlns:a16="http://schemas.microsoft.com/office/drawing/2014/main" id="{71FB383B-87D8-7C46-ACF4-61187547835F}"/>
              </a:ext>
            </a:extLst>
          </p:cNvPr>
          <p:cNvSpPr txBox="1">
            <a:spLocks/>
          </p:cNvSpPr>
          <p:nvPr/>
        </p:nvSpPr>
        <p:spPr>
          <a:xfrm>
            <a:off x="4476645" y="2295504"/>
            <a:ext cx="3754377" cy="1452952"/>
          </a:xfrm>
          <a:prstGeom prst="rect">
            <a:avLst/>
          </a:prstGeom>
        </p:spPr>
        <p:txBody>
          <a:bodyPr vert="horz" lIns="91440" tIns="45720" rIns="91440" bIns="45720" rtlCol="0">
            <a:noAutofit/>
          </a:bodyPr>
          <a:lstStyle>
            <a:lvl1pPr marL="342900" indent="-342900" algn="l" defTabSz="457200" rtl="0" eaLnBrk="1" latinLnBrk="0" hangingPunct="1">
              <a:spcBef>
                <a:spcPts val="1600"/>
              </a:spcBef>
              <a:buClr>
                <a:srgbClr val="FFC418"/>
              </a:buClr>
              <a:buFont typeface="Arial"/>
              <a:buChar char="•"/>
              <a:defRPr sz="1800" kern="1200">
                <a:solidFill>
                  <a:schemeClr val="tx1">
                    <a:lumMod val="85000"/>
                    <a:lumOff val="15000"/>
                  </a:schemeClr>
                </a:solidFill>
                <a:latin typeface="Arial"/>
                <a:ea typeface="+mn-ea"/>
                <a:cs typeface="Arial"/>
              </a:defRPr>
            </a:lvl1pPr>
            <a:lvl2pPr marL="742950" indent="-285750" algn="l" defTabSz="457200" rtl="0" eaLnBrk="1" latinLnBrk="0" hangingPunct="1">
              <a:spcBef>
                <a:spcPct val="20000"/>
              </a:spcBef>
              <a:buClr>
                <a:srgbClr val="FFC418"/>
              </a:buClr>
              <a:buFont typeface="Arial"/>
              <a:buChar char="•"/>
              <a:defRPr sz="1600" kern="1200">
                <a:solidFill>
                  <a:schemeClr val="tx1">
                    <a:lumMod val="85000"/>
                    <a:lumOff val="15000"/>
                  </a:schemeClr>
                </a:solidFill>
                <a:latin typeface="Arial"/>
                <a:ea typeface="+mn-ea"/>
                <a:cs typeface="Arial"/>
              </a:defRPr>
            </a:lvl2pPr>
            <a:lvl3pPr marL="1143000" indent="-228600" algn="l" defTabSz="457200" rtl="0" eaLnBrk="1" latinLnBrk="0" hangingPunct="1">
              <a:spcBef>
                <a:spcPct val="20000"/>
              </a:spcBef>
              <a:buClr>
                <a:srgbClr val="FFC418"/>
              </a:buClr>
              <a:buFont typeface="Arial"/>
              <a:buChar char="•"/>
              <a:defRPr sz="1400" kern="1200">
                <a:solidFill>
                  <a:schemeClr val="tx1">
                    <a:lumMod val="85000"/>
                    <a:lumOff val="15000"/>
                  </a:schemeClr>
                </a:solidFill>
                <a:latin typeface="Arial"/>
                <a:ea typeface="+mn-ea"/>
                <a:cs typeface="Arial"/>
              </a:defRPr>
            </a:lvl3pPr>
            <a:lvl4pPr marL="1600200" indent="-228600" algn="l" defTabSz="457200" rtl="0" eaLnBrk="1" latinLnBrk="0" hangingPunct="1">
              <a:spcBef>
                <a:spcPct val="20000"/>
              </a:spcBef>
              <a:buClr>
                <a:srgbClr val="316989"/>
              </a:buClr>
              <a:buFont typeface="Wingdings" charset="2"/>
              <a:buChar char="§"/>
              <a:defRPr sz="1800" kern="1200">
                <a:solidFill>
                  <a:schemeClr val="tx1">
                    <a:lumMod val="65000"/>
                    <a:lumOff val="35000"/>
                  </a:schemeClr>
                </a:solidFill>
                <a:latin typeface="+mn-lt"/>
                <a:ea typeface="+mn-ea"/>
                <a:cs typeface="+mn-cs"/>
              </a:defRPr>
            </a:lvl4pPr>
            <a:lvl5pPr marL="2057400" indent="-228600" algn="l" defTabSz="457200" rtl="0" eaLnBrk="1" latinLnBrk="0" hangingPunct="1">
              <a:spcBef>
                <a:spcPct val="20000"/>
              </a:spcBef>
              <a:buClr>
                <a:srgbClr val="316989"/>
              </a:buClr>
              <a:buFont typeface="Wingdings" charset="2"/>
              <a:buChar char="§"/>
              <a:defRPr sz="1800" kern="1200">
                <a:solidFill>
                  <a:schemeClr val="tx1">
                    <a:lumMod val="65000"/>
                    <a:lumOff val="35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fontAlgn="auto">
              <a:spcBef>
                <a:spcPts val="0"/>
              </a:spcBef>
              <a:spcAft>
                <a:spcPts val="0"/>
              </a:spcAft>
              <a:buFont typeface="Arial"/>
              <a:buNone/>
            </a:pPr>
            <a:r>
              <a:rPr lang="en-US" sz="1000" dirty="0">
                <a:solidFill>
                  <a:schemeClr val="tx1"/>
                </a:solidFill>
                <a:sym typeface="Wingdings" pitchFamily="2" charset="2"/>
              </a:rPr>
              <a:t>3.  Paste into URL https://&lt;</a:t>
            </a:r>
            <a:r>
              <a:rPr lang="en-US" sz="1000" i="1" dirty="0" err="1">
                <a:solidFill>
                  <a:schemeClr val="tx1"/>
                </a:solidFill>
                <a:sym typeface="Wingdings" pitchFamily="2" charset="2"/>
              </a:rPr>
              <a:t>public_ip</a:t>
            </a:r>
            <a:r>
              <a:rPr lang="en-US" sz="1000" dirty="0">
                <a:solidFill>
                  <a:schemeClr val="tx1"/>
                </a:solidFill>
                <a:sym typeface="Wingdings" pitchFamily="2" charset="2"/>
              </a:rPr>
              <a:t>&gt;</a:t>
            </a:r>
          </a:p>
          <a:p>
            <a:pPr marL="0" indent="0" fontAlgn="auto">
              <a:spcBef>
                <a:spcPts val="0"/>
              </a:spcBef>
              <a:spcAft>
                <a:spcPts val="0"/>
              </a:spcAft>
              <a:buFont typeface="Arial"/>
              <a:buNone/>
            </a:pPr>
            <a:r>
              <a:rPr lang="en-US" sz="1000" dirty="0">
                <a:solidFill>
                  <a:schemeClr val="tx1"/>
                </a:solidFill>
                <a:sym typeface="Wingdings" pitchFamily="2" charset="2"/>
              </a:rPr>
              <a:t>     Login with username &amp; password from </a:t>
            </a:r>
            <a:r>
              <a:rPr lang="en-US" sz="1000" b="1" dirty="0">
                <a:solidFill>
                  <a:schemeClr val="bg2"/>
                </a:solidFill>
                <a:sym typeface="Wingdings" pitchFamily="2" charset="2"/>
              </a:rPr>
              <a:t>Step 2</a:t>
            </a:r>
            <a:endParaRPr lang="en-US" sz="1000" dirty="0">
              <a:solidFill>
                <a:schemeClr val="tx1"/>
              </a:solidFill>
              <a:sym typeface="Wingdings" pitchFamily="2" charset="2"/>
            </a:endParaRPr>
          </a:p>
          <a:p>
            <a:pPr fontAlgn="auto">
              <a:spcBef>
                <a:spcPts val="0"/>
              </a:spcBef>
              <a:spcAft>
                <a:spcPts val="0"/>
              </a:spcAft>
            </a:pPr>
            <a:endParaRPr lang="en-US" sz="1000" dirty="0">
              <a:solidFill>
                <a:schemeClr val="tx1"/>
              </a:solidFill>
              <a:sym typeface="Wingdings" pitchFamily="2" charset="2"/>
            </a:endParaRPr>
          </a:p>
          <a:p>
            <a:pPr marL="0" indent="0" fontAlgn="auto">
              <a:spcBef>
                <a:spcPts val="0"/>
              </a:spcBef>
              <a:spcAft>
                <a:spcPts val="0"/>
              </a:spcAft>
              <a:buFont typeface="Arial"/>
              <a:buNone/>
            </a:pPr>
            <a:endParaRPr lang="en-US" sz="1000" dirty="0">
              <a:solidFill>
                <a:schemeClr val="tx1"/>
              </a:solidFill>
            </a:endParaRPr>
          </a:p>
        </p:txBody>
      </p:sp>
      <p:sp>
        <p:nvSpPr>
          <p:cNvPr id="14" name="Content Placeholder 2">
            <a:extLst>
              <a:ext uri="{FF2B5EF4-FFF2-40B4-BE49-F238E27FC236}">
                <a16:creationId xmlns:a16="http://schemas.microsoft.com/office/drawing/2014/main" id="{20CBD795-8C6E-9642-94FD-C6055F267CBB}"/>
              </a:ext>
            </a:extLst>
          </p:cNvPr>
          <p:cNvSpPr txBox="1">
            <a:spLocks/>
          </p:cNvSpPr>
          <p:nvPr/>
        </p:nvSpPr>
        <p:spPr>
          <a:xfrm>
            <a:off x="4476645" y="678897"/>
            <a:ext cx="3754377" cy="507120"/>
          </a:xfrm>
          <a:prstGeom prst="rect">
            <a:avLst/>
          </a:prstGeom>
          <a:solidFill>
            <a:schemeClr val="bg1"/>
          </a:solidFill>
        </p:spPr>
        <p:txBody>
          <a:bodyPr vert="horz" lIns="91440" tIns="45720" rIns="91440" bIns="45720" rtlCol="0">
            <a:noAutofit/>
          </a:bodyPr>
          <a:lstStyle>
            <a:lvl1pPr marL="342900" indent="-342900" algn="l" defTabSz="457200" rtl="0" eaLnBrk="1" latinLnBrk="0" hangingPunct="1">
              <a:spcBef>
                <a:spcPts val="1600"/>
              </a:spcBef>
              <a:buClr>
                <a:srgbClr val="FFC418"/>
              </a:buClr>
              <a:buFont typeface="Arial"/>
              <a:buChar char="•"/>
              <a:defRPr sz="1800" kern="1200">
                <a:solidFill>
                  <a:schemeClr val="tx1">
                    <a:lumMod val="85000"/>
                    <a:lumOff val="15000"/>
                  </a:schemeClr>
                </a:solidFill>
                <a:latin typeface="Arial"/>
                <a:ea typeface="+mn-ea"/>
                <a:cs typeface="Arial"/>
              </a:defRPr>
            </a:lvl1pPr>
            <a:lvl2pPr marL="742950" indent="-285750" algn="l" defTabSz="457200" rtl="0" eaLnBrk="1" latinLnBrk="0" hangingPunct="1">
              <a:spcBef>
                <a:spcPct val="20000"/>
              </a:spcBef>
              <a:buClr>
                <a:srgbClr val="FFC418"/>
              </a:buClr>
              <a:buFont typeface="Arial"/>
              <a:buChar char="•"/>
              <a:defRPr sz="1600" kern="1200">
                <a:solidFill>
                  <a:schemeClr val="tx1">
                    <a:lumMod val="85000"/>
                    <a:lumOff val="15000"/>
                  </a:schemeClr>
                </a:solidFill>
                <a:latin typeface="Arial"/>
                <a:ea typeface="+mn-ea"/>
                <a:cs typeface="Arial"/>
              </a:defRPr>
            </a:lvl2pPr>
            <a:lvl3pPr marL="1143000" indent="-228600" algn="l" defTabSz="457200" rtl="0" eaLnBrk="1" latinLnBrk="0" hangingPunct="1">
              <a:spcBef>
                <a:spcPct val="20000"/>
              </a:spcBef>
              <a:buClr>
                <a:srgbClr val="FFC418"/>
              </a:buClr>
              <a:buFont typeface="Arial"/>
              <a:buChar char="•"/>
              <a:defRPr sz="1400" kern="1200">
                <a:solidFill>
                  <a:schemeClr val="tx1">
                    <a:lumMod val="85000"/>
                    <a:lumOff val="15000"/>
                  </a:schemeClr>
                </a:solidFill>
                <a:latin typeface="Arial"/>
                <a:ea typeface="+mn-ea"/>
                <a:cs typeface="Arial"/>
              </a:defRPr>
            </a:lvl3pPr>
            <a:lvl4pPr marL="1600200" indent="-228600" algn="l" defTabSz="457200" rtl="0" eaLnBrk="1" latinLnBrk="0" hangingPunct="1">
              <a:spcBef>
                <a:spcPct val="20000"/>
              </a:spcBef>
              <a:buClr>
                <a:srgbClr val="316989"/>
              </a:buClr>
              <a:buFont typeface="Wingdings" charset="2"/>
              <a:buChar char="§"/>
              <a:defRPr sz="1800" kern="1200">
                <a:solidFill>
                  <a:schemeClr val="tx1">
                    <a:lumMod val="65000"/>
                    <a:lumOff val="35000"/>
                  </a:schemeClr>
                </a:solidFill>
                <a:latin typeface="+mn-lt"/>
                <a:ea typeface="+mn-ea"/>
                <a:cs typeface="+mn-cs"/>
              </a:defRPr>
            </a:lvl4pPr>
            <a:lvl5pPr marL="2057400" indent="-228600" algn="l" defTabSz="457200" rtl="0" eaLnBrk="1" latinLnBrk="0" hangingPunct="1">
              <a:spcBef>
                <a:spcPct val="20000"/>
              </a:spcBef>
              <a:buClr>
                <a:srgbClr val="316989"/>
              </a:buClr>
              <a:buFont typeface="Wingdings" charset="2"/>
              <a:buChar char="§"/>
              <a:defRPr sz="1800" kern="1200">
                <a:solidFill>
                  <a:schemeClr val="tx1">
                    <a:lumMod val="65000"/>
                    <a:lumOff val="35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fontAlgn="auto">
              <a:spcAft>
                <a:spcPts val="0"/>
              </a:spcAft>
              <a:buFont typeface="Arial"/>
              <a:buNone/>
            </a:pPr>
            <a:r>
              <a:rPr lang="en-US" sz="1000" dirty="0"/>
              <a:t>2.  Copy public IP Address</a:t>
            </a:r>
            <a:endParaRPr lang="en-US" sz="1000" dirty="0">
              <a:sym typeface="Wingdings" pitchFamily="2" charset="2"/>
            </a:endParaRPr>
          </a:p>
          <a:p>
            <a:pPr fontAlgn="auto">
              <a:spcAft>
                <a:spcPts val="0"/>
              </a:spcAft>
            </a:pPr>
            <a:endParaRPr lang="en-US" sz="1000" dirty="0">
              <a:sym typeface="Wingdings" pitchFamily="2" charset="2"/>
            </a:endParaRPr>
          </a:p>
          <a:p>
            <a:pPr marL="0" indent="0" fontAlgn="auto">
              <a:spcAft>
                <a:spcPts val="0"/>
              </a:spcAft>
              <a:buFont typeface="Arial"/>
              <a:buNone/>
            </a:pPr>
            <a:endParaRPr lang="en-US" sz="1000" dirty="0"/>
          </a:p>
        </p:txBody>
      </p:sp>
      <p:pic>
        <p:nvPicPr>
          <p:cNvPr id="16" name="Picture 15">
            <a:extLst>
              <a:ext uri="{FF2B5EF4-FFF2-40B4-BE49-F238E27FC236}">
                <a16:creationId xmlns:a16="http://schemas.microsoft.com/office/drawing/2014/main" id="{BFCDBF4A-4ADC-D447-A2F2-480BD11D6F8B}"/>
              </a:ext>
            </a:extLst>
          </p:cNvPr>
          <p:cNvPicPr>
            <a:picLocks noChangeAspect="1"/>
          </p:cNvPicPr>
          <p:nvPr/>
        </p:nvPicPr>
        <p:blipFill>
          <a:blip r:embed="rId3"/>
          <a:stretch>
            <a:fillRect/>
          </a:stretch>
        </p:blipFill>
        <p:spPr>
          <a:xfrm>
            <a:off x="4553256" y="929382"/>
            <a:ext cx="3186579" cy="986186"/>
          </a:xfrm>
          <a:prstGeom prst="rect">
            <a:avLst/>
          </a:prstGeom>
        </p:spPr>
      </p:pic>
      <p:sp>
        <p:nvSpPr>
          <p:cNvPr id="17" name="Rectangle 16">
            <a:extLst>
              <a:ext uri="{FF2B5EF4-FFF2-40B4-BE49-F238E27FC236}">
                <a16:creationId xmlns:a16="http://schemas.microsoft.com/office/drawing/2014/main" id="{0081681E-E024-BC45-8242-341C11CE40DA}"/>
              </a:ext>
            </a:extLst>
          </p:cNvPr>
          <p:cNvSpPr/>
          <p:nvPr/>
        </p:nvSpPr>
        <p:spPr>
          <a:xfrm>
            <a:off x="1606923" y="3328147"/>
            <a:ext cx="1869139" cy="127747"/>
          </a:xfrm>
          <a:prstGeom prst="rect">
            <a:avLst/>
          </a:prstGeom>
          <a:noFill/>
          <a:ln w="12700">
            <a:solidFill>
              <a:schemeClr val="accent5"/>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latin typeface="Arial" pitchFamily="34" charset="0"/>
              <a:cs typeface="Arial" pitchFamily="34" charset="0"/>
            </a:endParaRPr>
          </a:p>
        </p:txBody>
      </p:sp>
      <p:sp>
        <p:nvSpPr>
          <p:cNvPr id="18" name="Rectangle 17">
            <a:extLst>
              <a:ext uri="{FF2B5EF4-FFF2-40B4-BE49-F238E27FC236}">
                <a16:creationId xmlns:a16="http://schemas.microsoft.com/office/drawing/2014/main" id="{FE76B5FA-4179-F443-9316-BDF4BE961F3D}"/>
              </a:ext>
            </a:extLst>
          </p:cNvPr>
          <p:cNvSpPr/>
          <p:nvPr/>
        </p:nvSpPr>
        <p:spPr>
          <a:xfrm>
            <a:off x="7066429" y="1531519"/>
            <a:ext cx="517712" cy="162216"/>
          </a:xfrm>
          <a:prstGeom prst="rect">
            <a:avLst/>
          </a:prstGeom>
          <a:noFill/>
          <a:ln w="12700">
            <a:solidFill>
              <a:schemeClr val="accent5"/>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latin typeface="Arial" pitchFamily="34" charset="0"/>
              <a:cs typeface="Arial" pitchFamily="34" charset="0"/>
            </a:endParaRPr>
          </a:p>
        </p:txBody>
      </p:sp>
      <p:pic>
        <p:nvPicPr>
          <p:cNvPr id="7" name="Picture 6">
            <a:extLst>
              <a:ext uri="{FF2B5EF4-FFF2-40B4-BE49-F238E27FC236}">
                <a16:creationId xmlns:a16="http://schemas.microsoft.com/office/drawing/2014/main" id="{BA6F8F54-71F9-554C-B129-12370C79E0C3}"/>
              </a:ext>
            </a:extLst>
          </p:cNvPr>
          <p:cNvPicPr>
            <a:picLocks noChangeAspect="1"/>
          </p:cNvPicPr>
          <p:nvPr/>
        </p:nvPicPr>
        <p:blipFill>
          <a:blip r:embed="rId4"/>
          <a:stretch>
            <a:fillRect/>
          </a:stretch>
        </p:blipFill>
        <p:spPr>
          <a:xfrm>
            <a:off x="4530333" y="2714400"/>
            <a:ext cx="3604900" cy="1898529"/>
          </a:xfrm>
          <a:prstGeom prst="rect">
            <a:avLst/>
          </a:prstGeom>
        </p:spPr>
      </p:pic>
    </p:spTree>
    <p:extLst>
      <p:ext uri="{BB962C8B-B14F-4D97-AF65-F5344CB8AC3E}">
        <p14:creationId xmlns:p14="http://schemas.microsoft.com/office/powerpoint/2010/main" val="2761442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D75C6-4AC7-3740-A725-C45C50E57A01}"/>
              </a:ext>
            </a:extLst>
          </p:cNvPr>
          <p:cNvSpPr>
            <a:spLocks noGrp="1"/>
          </p:cNvSpPr>
          <p:nvPr>
            <p:ph type="title"/>
          </p:nvPr>
        </p:nvSpPr>
        <p:spPr/>
        <p:txBody>
          <a:bodyPr/>
          <a:lstStyle/>
          <a:p>
            <a:r>
              <a:rPr lang="en-US" dirty="0"/>
              <a:t>STEP 5. IMPORT &amp; LOAD CONFIGURATION</a:t>
            </a:r>
          </a:p>
        </p:txBody>
      </p:sp>
      <p:sp>
        <p:nvSpPr>
          <p:cNvPr id="3" name="Content Placeholder 2">
            <a:extLst>
              <a:ext uri="{FF2B5EF4-FFF2-40B4-BE49-F238E27FC236}">
                <a16:creationId xmlns:a16="http://schemas.microsoft.com/office/drawing/2014/main" id="{23685C10-99F5-0942-85BC-3508D973C957}"/>
              </a:ext>
            </a:extLst>
          </p:cNvPr>
          <p:cNvSpPr>
            <a:spLocks noGrp="1"/>
          </p:cNvSpPr>
          <p:nvPr>
            <p:ph sz="quarter" idx="11"/>
          </p:nvPr>
        </p:nvSpPr>
        <p:spPr>
          <a:xfrm>
            <a:off x="317500" y="742950"/>
            <a:ext cx="3348921" cy="3847338"/>
          </a:xfrm>
        </p:spPr>
        <p:txBody>
          <a:bodyPr>
            <a:normAutofit/>
          </a:bodyPr>
          <a:lstStyle/>
          <a:p>
            <a:pPr marL="0" indent="0">
              <a:buNone/>
            </a:pPr>
            <a:r>
              <a:rPr lang="en-US" sz="1100" dirty="0"/>
              <a:t>Device </a:t>
            </a:r>
            <a:r>
              <a:rPr lang="en-US" sz="1100" dirty="0">
                <a:sym typeface="Wingdings" pitchFamily="2" charset="2"/>
              </a:rPr>
              <a:t> Setup  Operations</a:t>
            </a:r>
          </a:p>
          <a:p>
            <a:pPr marL="0" indent="0">
              <a:buNone/>
            </a:pPr>
            <a:r>
              <a:rPr lang="en-US" sz="1100" dirty="0">
                <a:sym typeface="Wingdings" pitchFamily="2" charset="2"/>
              </a:rPr>
              <a:t>	 </a:t>
            </a:r>
            <a:r>
              <a:rPr lang="en-US" sz="1100" b="1" dirty="0">
                <a:solidFill>
                  <a:schemeClr val="bg2"/>
                </a:solidFill>
                <a:sym typeface="Wingdings" pitchFamily="2" charset="2"/>
              </a:rPr>
              <a:t>Import named configuration snapshot</a:t>
            </a:r>
          </a:p>
          <a:p>
            <a:pPr marL="0" indent="0">
              <a:buNone/>
            </a:pPr>
            <a:r>
              <a:rPr lang="en-US" sz="1100" dirty="0">
                <a:sym typeface="Wingdings" pitchFamily="2" charset="2"/>
              </a:rPr>
              <a:t>		 select </a:t>
            </a:r>
            <a:r>
              <a:rPr lang="en-US" sz="1100" b="1" dirty="0">
                <a:solidFill>
                  <a:schemeClr val="accent3">
                    <a:lumMod val="75000"/>
                  </a:schemeClr>
                </a:solidFill>
                <a:sym typeface="Wingdings" pitchFamily="2" charset="2"/>
              </a:rPr>
              <a:t>active-</a:t>
            </a:r>
            <a:r>
              <a:rPr lang="en-US" sz="1100" b="1" dirty="0" err="1">
                <a:solidFill>
                  <a:schemeClr val="accent3">
                    <a:lumMod val="75000"/>
                  </a:schemeClr>
                </a:solidFill>
                <a:sym typeface="Wingdings" pitchFamily="2" charset="2"/>
              </a:rPr>
              <a:t>fw</a:t>
            </a:r>
            <a:r>
              <a:rPr lang="en-US" sz="1100" b="1" dirty="0">
                <a:solidFill>
                  <a:schemeClr val="accent3">
                    <a:lumMod val="75000"/>
                  </a:schemeClr>
                </a:solidFill>
                <a:sym typeface="Wingdings" pitchFamily="2" charset="2"/>
              </a:rPr>
              <a:t>-</a:t>
            </a:r>
            <a:r>
              <a:rPr lang="en-US" sz="1100" b="1" dirty="0" err="1">
                <a:solidFill>
                  <a:schemeClr val="accent3">
                    <a:lumMod val="75000"/>
                  </a:schemeClr>
                </a:solidFill>
                <a:sym typeface="Wingdings" pitchFamily="2" charset="2"/>
              </a:rPr>
              <a:t>config.xml</a:t>
            </a:r>
            <a:endParaRPr lang="en-US" sz="1100" dirty="0">
              <a:solidFill>
                <a:schemeClr val="accent3">
                  <a:lumMod val="75000"/>
                </a:schemeClr>
              </a:solidFill>
              <a:sym typeface="Wingdings" pitchFamily="2" charset="2"/>
            </a:endParaRPr>
          </a:p>
          <a:p>
            <a:pPr marL="0" indent="0">
              <a:buNone/>
            </a:pPr>
            <a:r>
              <a:rPr lang="en-US" sz="1100" dirty="0">
                <a:sym typeface="Wingdings" pitchFamily="2" charset="2"/>
              </a:rPr>
              <a:t>	 </a:t>
            </a:r>
            <a:r>
              <a:rPr lang="en-US" sz="1100" b="1" dirty="0">
                <a:solidFill>
                  <a:schemeClr val="bg2"/>
                </a:solidFill>
                <a:sym typeface="Wingdings" pitchFamily="2" charset="2"/>
              </a:rPr>
              <a:t>Load named configuration snapshot</a:t>
            </a:r>
          </a:p>
          <a:p>
            <a:pPr marL="0" indent="0">
              <a:buNone/>
            </a:pPr>
            <a:r>
              <a:rPr lang="en-US" sz="1100" dirty="0">
                <a:sym typeface="Wingdings" pitchFamily="2" charset="2"/>
              </a:rPr>
              <a:t>		select </a:t>
            </a:r>
            <a:r>
              <a:rPr lang="en-US" sz="1100" b="1" dirty="0">
                <a:solidFill>
                  <a:schemeClr val="accent3">
                    <a:lumMod val="75000"/>
                  </a:schemeClr>
                </a:solidFill>
                <a:sym typeface="Wingdings" pitchFamily="2" charset="2"/>
              </a:rPr>
              <a:t>active-</a:t>
            </a:r>
            <a:r>
              <a:rPr lang="en-US" sz="1100" b="1" dirty="0" err="1">
                <a:solidFill>
                  <a:schemeClr val="accent3">
                    <a:lumMod val="75000"/>
                  </a:schemeClr>
                </a:solidFill>
                <a:sym typeface="Wingdings" pitchFamily="2" charset="2"/>
              </a:rPr>
              <a:t>fw</a:t>
            </a:r>
            <a:r>
              <a:rPr lang="en-US" sz="1100" b="1" dirty="0">
                <a:solidFill>
                  <a:schemeClr val="accent3">
                    <a:lumMod val="75000"/>
                  </a:schemeClr>
                </a:solidFill>
                <a:sym typeface="Wingdings" pitchFamily="2" charset="2"/>
              </a:rPr>
              <a:t>-</a:t>
            </a:r>
            <a:r>
              <a:rPr lang="en-US" sz="1100" b="1" dirty="0" err="1">
                <a:solidFill>
                  <a:schemeClr val="accent3">
                    <a:lumMod val="75000"/>
                  </a:schemeClr>
                </a:solidFill>
                <a:sym typeface="Wingdings" pitchFamily="2" charset="2"/>
              </a:rPr>
              <a:t>config.xml</a:t>
            </a:r>
            <a:endParaRPr lang="en-US" sz="1100" b="1" dirty="0">
              <a:solidFill>
                <a:schemeClr val="accent3">
                  <a:lumMod val="75000"/>
                </a:schemeClr>
              </a:solidFill>
              <a:sym typeface="Wingdings" pitchFamily="2" charset="2"/>
            </a:endParaRPr>
          </a:p>
          <a:p>
            <a:pPr marL="0" indent="0">
              <a:buNone/>
            </a:pPr>
            <a:endParaRPr lang="en-US" sz="1100" b="1" dirty="0">
              <a:solidFill>
                <a:schemeClr val="accent5"/>
              </a:solidFill>
              <a:sym typeface="Wingdings" pitchFamily="2" charset="2"/>
            </a:endParaRPr>
          </a:p>
          <a:p>
            <a:pPr marL="0" indent="0">
              <a:buNone/>
            </a:pPr>
            <a:endParaRPr lang="en-US" sz="1100" b="1" dirty="0">
              <a:solidFill>
                <a:schemeClr val="accent5"/>
              </a:solidFill>
              <a:sym typeface="Wingdings" pitchFamily="2" charset="2"/>
            </a:endParaRPr>
          </a:p>
          <a:p>
            <a:pPr marL="0" indent="0">
              <a:buNone/>
            </a:pPr>
            <a:endParaRPr lang="en-US" sz="1100" dirty="0"/>
          </a:p>
        </p:txBody>
      </p:sp>
      <p:sp>
        <p:nvSpPr>
          <p:cNvPr id="4" name="Slide Number Placeholder 3">
            <a:extLst>
              <a:ext uri="{FF2B5EF4-FFF2-40B4-BE49-F238E27FC236}">
                <a16:creationId xmlns:a16="http://schemas.microsoft.com/office/drawing/2014/main" id="{1E21DE23-B993-CD47-A7AA-AE0D014E8C63}"/>
              </a:ext>
            </a:extLst>
          </p:cNvPr>
          <p:cNvSpPr>
            <a:spLocks noGrp="1"/>
          </p:cNvSpPr>
          <p:nvPr>
            <p:ph type="sldNum" sz="quarter" idx="12"/>
          </p:nvPr>
        </p:nvSpPr>
        <p:spPr/>
        <p:txBody>
          <a:bodyPr/>
          <a:lstStyle/>
          <a:p>
            <a:fld id="{2993CA60-2B53-4F4B-9B5D-BDFFCE129C5C}" type="slidenum">
              <a:rPr lang="en-US" altLang="en-US" smtClean="0"/>
              <a:pPr/>
              <a:t>9</a:t>
            </a:fld>
            <a:r>
              <a:rPr lang="en-US" altLang="en-US"/>
              <a:t>  |  </a:t>
            </a:r>
            <a:r>
              <a:rPr lang="en-US"/>
              <a:t>© 2019 Palo Alto Networks, Inc. All Rights Reserved.</a:t>
            </a:r>
            <a:endParaRPr lang="en-US" altLang="en-US" dirty="0"/>
          </a:p>
        </p:txBody>
      </p:sp>
      <p:pic>
        <p:nvPicPr>
          <p:cNvPr id="5" name="Picture 4">
            <a:extLst>
              <a:ext uri="{FF2B5EF4-FFF2-40B4-BE49-F238E27FC236}">
                <a16:creationId xmlns:a16="http://schemas.microsoft.com/office/drawing/2014/main" id="{A929F414-6E41-1746-AC91-A0AE89042F12}"/>
              </a:ext>
            </a:extLst>
          </p:cNvPr>
          <p:cNvPicPr>
            <a:picLocks noChangeAspect="1"/>
          </p:cNvPicPr>
          <p:nvPr/>
        </p:nvPicPr>
        <p:blipFill>
          <a:blip r:embed="rId2"/>
          <a:stretch>
            <a:fillRect/>
          </a:stretch>
        </p:blipFill>
        <p:spPr>
          <a:xfrm>
            <a:off x="4373300" y="544766"/>
            <a:ext cx="4242952" cy="1923669"/>
          </a:xfrm>
          <a:prstGeom prst="rect">
            <a:avLst/>
          </a:prstGeom>
        </p:spPr>
      </p:pic>
      <p:pic>
        <p:nvPicPr>
          <p:cNvPr id="6" name="Picture 5">
            <a:extLst>
              <a:ext uri="{FF2B5EF4-FFF2-40B4-BE49-F238E27FC236}">
                <a16:creationId xmlns:a16="http://schemas.microsoft.com/office/drawing/2014/main" id="{1ECA181C-4D96-2D4D-838E-CA57D57CE0DD}"/>
              </a:ext>
            </a:extLst>
          </p:cNvPr>
          <p:cNvPicPr>
            <a:picLocks noChangeAspect="1"/>
          </p:cNvPicPr>
          <p:nvPr/>
        </p:nvPicPr>
        <p:blipFill>
          <a:blip r:embed="rId3"/>
          <a:stretch>
            <a:fillRect/>
          </a:stretch>
        </p:blipFill>
        <p:spPr>
          <a:xfrm>
            <a:off x="3753594" y="3208014"/>
            <a:ext cx="2156532" cy="708115"/>
          </a:xfrm>
          <a:prstGeom prst="rect">
            <a:avLst/>
          </a:prstGeom>
        </p:spPr>
      </p:pic>
      <p:pic>
        <p:nvPicPr>
          <p:cNvPr id="9" name="Picture 8">
            <a:extLst>
              <a:ext uri="{FF2B5EF4-FFF2-40B4-BE49-F238E27FC236}">
                <a16:creationId xmlns:a16="http://schemas.microsoft.com/office/drawing/2014/main" id="{55DC098B-DC69-5C42-B3E6-740151E0AE9A}"/>
              </a:ext>
            </a:extLst>
          </p:cNvPr>
          <p:cNvPicPr>
            <a:picLocks noChangeAspect="1"/>
          </p:cNvPicPr>
          <p:nvPr/>
        </p:nvPicPr>
        <p:blipFill>
          <a:blip r:embed="rId4"/>
          <a:stretch>
            <a:fillRect/>
          </a:stretch>
        </p:blipFill>
        <p:spPr>
          <a:xfrm>
            <a:off x="6072752" y="3158357"/>
            <a:ext cx="3006561" cy="807430"/>
          </a:xfrm>
          <a:prstGeom prst="rect">
            <a:avLst/>
          </a:prstGeom>
        </p:spPr>
      </p:pic>
      <p:cxnSp>
        <p:nvCxnSpPr>
          <p:cNvPr id="10" name="Straight Arrow Connector 9">
            <a:extLst>
              <a:ext uri="{FF2B5EF4-FFF2-40B4-BE49-F238E27FC236}">
                <a16:creationId xmlns:a16="http://schemas.microsoft.com/office/drawing/2014/main" id="{B36ABE86-682B-6D4C-BB7A-5CD9216BF4ED}"/>
              </a:ext>
            </a:extLst>
          </p:cNvPr>
          <p:cNvCxnSpPr>
            <a:cxnSpLocks/>
            <a:stCxn id="15" idx="1"/>
            <a:endCxn id="6" idx="0"/>
          </p:cNvCxnSpPr>
          <p:nvPr/>
        </p:nvCxnSpPr>
        <p:spPr>
          <a:xfrm flipH="1">
            <a:off x="4831860" y="2248353"/>
            <a:ext cx="883418" cy="959661"/>
          </a:xfrm>
          <a:prstGeom prst="straightConnector1">
            <a:avLst/>
          </a:prstGeom>
          <a:ln w="12700">
            <a:solidFill>
              <a:schemeClr val="accent5"/>
            </a:solidFill>
            <a:tailEnd type="triangle"/>
          </a:ln>
          <a:effectLst/>
        </p:spPr>
        <p:style>
          <a:lnRef idx="2">
            <a:schemeClr val="accent1"/>
          </a:lnRef>
          <a:fillRef idx="0">
            <a:schemeClr val="accent1"/>
          </a:fillRef>
          <a:effectRef idx="1">
            <a:schemeClr val="accent1"/>
          </a:effectRef>
          <a:fontRef idx="minor">
            <a:schemeClr val="tx1"/>
          </a:fontRef>
        </p:style>
      </p:cxnSp>
      <p:sp>
        <p:nvSpPr>
          <p:cNvPr id="15" name="Rectangle 14">
            <a:extLst>
              <a:ext uri="{FF2B5EF4-FFF2-40B4-BE49-F238E27FC236}">
                <a16:creationId xmlns:a16="http://schemas.microsoft.com/office/drawing/2014/main" id="{4348A55E-DF23-2C4C-AF12-26C7E7FCD13A}"/>
              </a:ext>
            </a:extLst>
          </p:cNvPr>
          <p:cNvSpPr/>
          <p:nvPr/>
        </p:nvSpPr>
        <p:spPr>
          <a:xfrm>
            <a:off x="5715278" y="2196314"/>
            <a:ext cx="1201564" cy="104078"/>
          </a:xfrm>
          <a:prstGeom prst="rect">
            <a:avLst/>
          </a:prstGeom>
          <a:noFill/>
          <a:ln w="12700">
            <a:solidFill>
              <a:schemeClr val="accent5"/>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latin typeface="Arial" pitchFamily="34" charset="0"/>
              <a:cs typeface="Arial" pitchFamily="34" charset="0"/>
            </a:endParaRPr>
          </a:p>
        </p:txBody>
      </p:sp>
      <p:sp>
        <p:nvSpPr>
          <p:cNvPr id="16" name="Rectangle 15">
            <a:extLst>
              <a:ext uri="{FF2B5EF4-FFF2-40B4-BE49-F238E27FC236}">
                <a16:creationId xmlns:a16="http://schemas.microsoft.com/office/drawing/2014/main" id="{957A2281-3826-384A-BDBD-D05C49B795D4}"/>
              </a:ext>
            </a:extLst>
          </p:cNvPr>
          <p:cNvSpPr/>
          <p:nvPr/>
        </p:nvSpPr>
        <p:spPr>
          <a:xfrm>
            <a:off x="5774722" y="1728216"/>
            <a:ext cx="1082675" cy="104078"/>
          </a:xfrm>
          <a:prstGeom prst="rect">
            <a:avLst/>
          </a:prstGeom>
          <a:noFill/>
          <a:ln w="12700">
            <a:solidFill>
              <a:schemeClr val="accent5"/>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latin typeface="Arial" pitchFamily="34" charset="0"/>
              <a:cs typeface="Arial" pitchFamily="34" charset="0"/>
            </a:endParaRPr>
          </a:p>
        </p:txBody>
      </p:sp>
      <p:cxnSp>
        <p:nvCxnSpPr>
          <p:cNvPr id="18" name="Straight Arrow Connector 17">
            <a:extLst>
              <a:ext uri="{FF2B5EF4-FFF2-40B4-BE49-F238E27FC236}">
                <a16:creationId xmlns:a16="http://schemas.microsoft.com/office/drawing/2014/main" id="{1A08536D-AE4C-EC4D-B172-F8AB4512FEF7}"/>
              </a:ext>
            </a:extLst>
          </p:cNvPr>
          <p:cNvCxnSpPr>
            <a:cxnSpLocks/>
            <a:stCxn id="16" idx="3"/>
            <a:endCxn id="9" idx="0"/>
          </p:cNvCxnSpPr>
          <p:nvPr/>
        </p:nvCxnSpPr>
        <p:spPr>
          <a:xfrm>
            <a:off x="6857397" y="1780255"/>
            <a:ext cx="718636" cy="1378102"/>
          </a:xfrm>
          <a:prstGeom prst="straightConnector1">
            <a:avLst/>
          </a:prstGeom>
          <a:ln w="12700">
            <a:solidFill>
              <a:schemeClr val="accent5"/>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14066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30_PAN_PPT_Template_4x3_White">
  <a:themeElements>
    <a:clrScheme name="PAN">
      <a:dk1>
        <a:srgbClr val="000000"/>
      </a:dk1>
      <a:lt1>
        <a:srgbClr val="FFFFFF"/>
      </a:lt1>
      <a:dk2>
        <a:srgbClr val="071C26"/>
      </a:dk2>
      <a:lt2>
        <a:srgbClr val="0E6D91"/>
      </a:lt2>
      <a:accent1>
        <a:srgbClr val="17ACDC"/>
      </a:accent1>
      <a:accent2>
        <a:srgbClr val="7FD0DD"/>
      </a:accent2>
      <a:accent3>
        <a:srgbClr val="B5D453"/>
      </a:accent3>
      <a:accent4>
        <a:srgbClr val="E6E547"/>
      </a:accent4>
      <a:accent5>
        <a:srgbClr val="F3713C"/>
      </a:accent5>
      <a:accent6>
        <a:srgbClr val="FDBC1D"/>
      </a:accent6>
      <a:hlink>
        <a:srgbClr val="006595"/>
      </a:hlink>
      <a:folHlink>
        <a:srgbClr val="006595"/>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solidFill>
        <a:ln>
          <a:noFill/>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dirty="0" err="1" smtClean="0">
            <a:latin typeface="Arial" pitchFamily="34" charset="0"/>
            <a:cs typeface="Arial" pitchFamily="34" charset="0"/>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spAutoFit/>
      </a:bodyPr>
      <a:lstStyle>
        <a:defPPr>
          <a:defRPr dirty="0" smtClean="0">
            <a:solidFill>
              <a:schemeClr val="tx1">
                <a:lumMod val="65000"/>
                <a:lumOff val="35000"/>
              </a:schemeClr>
            </a:solidFill>
            <a:latin typeface="Arial" pitchFamily="34" charset="0"/>
            <a:cs typeface="Arial" pitchFamily="34" charset="0"/>
          </a:defRPr>
        </a:defPPr>
      </a:lstStyle>
    </a:txDef>
  </a:objectDefaults>
  <a:extraClrSchemeLst/>
  <a:extLst>
    <a:ext uri="{05A4C25C-085E-4340-85A3-A5531E510DB2}">
      <thm15:themeFamily xmlns:thm15="http://schemas.microsoft.com/office/thememl/2012/main" name="corporate-ppt-full-template-16-9" id="{69EEAAD7-578A-4E0B-BB25-7204CACCC90A}" vid="{3EFF17C7-3229-4B65-9654-5B18A756145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corporate-ppt-full-template-16-9</Template>
  <TotalTime>12285</TotalTime>
  <Words>850</Words>
  <Application>Microsoft Macintosh PowerPoint</Application>
  <PresentationFormat>On-screen Show (16:9)</PresentationFormat>
  <Paragraphs>208</Paragraphs>
  <Slides>22</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22</vt:i4>
      </vt:variant>
    </vt:vector>
  </HeadingPairs>
  <TitlesOfParts>
    <vt:vector size="28" baseType="lpstr">
      <vt:lpstr>Arial</vt:lpstr>
      <vt:lpstr>Calibri</vt:lpstr>
      <vt:lpstr>Courier</vt:lpstr>
      <vt:lpstr>Roboto</vt:lpstr>
      <vt:lpstr>Wingdings</vt:lpstr>
      <vt:lpstr>30_PAN_PPT_Template_4x3_White</vt:lpstr>
      <vt:lpstr>PowerPoint Presentation</vt:lpstr>
      <vt:lpstr>SUPPORT POLICY</vt:lpstr>
      <vt:lpstr>DEPLOYMENT OVERVIEW</vt:lpstr>
      <vt:lpstr>STEP 1.  LAUNCH TEMPLATE</vt:lpstr>
      <vt:lpstr>STEP 2.  USER REQUIRED PARAMETERS</vt:lpstr>
      <vt:lpstr>STEP 3. VERIFY DEPLOYMENT &amp; OPEN RESOURCE GROUP</vt:lpstr>
      <vt:lpstr>PowerPoint Presentation</vt:lpstr>
      <vt:lpstr>STEP 4.  ACCESS ACTIVE FW GUI</vt:lpstr>
      <vt:lpstr>STEP 5. IMPORT &amp; LOAD CONFIGURATION</vt:lpstr>
      <vt:lpstr>STEP 6.  ENABLE HA</vt:lpstr>
      <vt:lpstr>CREATE AZURE SERVICE PRINCIPAL (skip if you already have one)</vt:lpstr>
      <vt:lpstr>STEP 7.  CONFIGURE AZURE HA PLUGIN</vt:lpstr>
      <vt:lpstr>PowerPoint Presentation</vt:lpstr>
      <vt:lpstr>STEP 8.  ACCESS PASSIVE FW GUI</vt:lpstr>
      <vt:lpstr>STEP 9. IMPORT &amp; LOAD CONFIGURATION</vt:lpstr>
      <vt:lpstr>STEP 10.  SYNC ACTIVE FW WITH PASSIVE FW</vt:lpstr>
      <vt:lpstr>PowerPoint Presentation</vt:lpstr>
      <vt:lpstr>VERIFY UNTRUST FLOATING IP ON ACTIVE FW</vt:lpstr>
      <vt:lpstr>VERIFY TRUST FLOATING IP ON ACTIVE FW</vt:lpstr>
      <vt:lpstr>INITIATE A FAILOVER</vt:lpstr>
      <vt:lpstr>VERIFY UNTRUST FLOATING IP MOVE TO PASSIVE FW</vt:lpstr>
      <vt:lpstr>VERIFY TRUST FLOATING IP MOVE TO PASSIVE FW</vt:lpstr>
    </vt:vector>
  </TitlesOfParts>
  <Manager/>
  <Company>Palo Alto Networks</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Sai Balabhadrapatruni</dc:creator>
  <cp:keywords/>
  <dc:description/>
  <cp:lastModifiedBy>Matthew Mclimans</cp:lastModifiedBy>
  <cp:revision>65</cp:revision>
  <cp:lastPrinted>2019-05-28T15:48:13Z</cp:lastPrinted>
  <dcterms:created xsi:type="dcterms:W3CDTF">2019-04-02T06:02:39Z</dcterms:created>
  <dcterms:modified xsi:type="dcterms:W3CDTF">2019-05-29T19:18:05Z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ffisync_ServerID">
    <vt:lpwstr>a14a2c2f-da46-4240-9725-91cb14d4c581</vt:lpwstr>
  </property>
  <property fmtid="{D5CDD505-2E9C-101B-9397-08002B2CF9AE}" pid="3" name="Jive_LatestUserAccountName">
    <vt:lpwstr>sbalabhadr</vt:lpwstr>
  </property>
  <property fmtid="{D5CDD505-2E9C-101B-9397-08002B2CF9AE}" pid="4" name="Offisync_UniqueId">
    <vt:lpwstr>32569</vt:lpwstr>
  </property>
  <property fmtid="{D5CDD505-2E9C-101B-9397-08002B2CF9AE}" pid="5" name="Offisync_ProviderInitializationData">
    <vt:lpwstr>https://loop.paloaltonetworks.com</vt:lpwstr>
  </property>
  <property fmtid="{D5CDD505-2E9C-101B-9397-08002B2CF9AE}" pid="6" name="Offisync_UpdateToken">
    <vt:lpwstr>4</vt:lpwstr>
  </property>
  <property fmtid="{D5CDD505-2E9C-101B-9397-08002B2CF9AE}" pid="7" name="Jive_VersionGuid">
    <vt:lpwstr>0544da50-d56a-4c4e-af03-7b82aa50bfa3</vt:lpwstr>
  </property>
</Properties>
</file>